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5"/>
    <p:sldMasterId id="2147483698" r:id="rId6"/>
    <p:sldMasterId id="2147483699" r:id="rId7"/>
    <p:sldMasterId id="214748370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y="9753600" cx="17340250"/>
  <p:notesSz cx="6858000" cy="9144000"/>
  <p:embeddedFontLst>
    <p:embeddedFont>
      <p:font typeface="Libre Franklin"/>
      <p:regular r:id="rId27"/>
      <p:bold r:id="rId28"/>
      <p:italic r:id="rId29"/>
      <p:boldItalic r:id="rId30"/>
    </p:embeddedFont>
    <p:embeddedFont>
      <p:font typeface="Helvetica Neue"/>
      <p:regular r:id="rId31"/>
      <p:bold r:id="rId32"/>
      <p:italic r:id="rId33"/>
      <p:boldItalic r:id="rId34"/>
    </p:embeddedFont>
    <p:embeddedFont>
      <p:font typeface="Helvetica Neue Light"/>
      <p:regular r:id="rId35"/>
      <p:bold r:id="rId36"/>
      <p:italic r:id="rId37"/>
      <p:boldItalic r:id="rId38"/>
    </p:embeddedFont>
    <p:embeddedFont>
      <p:font typeface="Libre Franklin Thin"/>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4">
          <p15:clr>
            <a:srgbClr val="A4A3A4"/>
          </p15:clr>
        </p15:guide>
        <p15:guide id="2" pos="5416">
          <p15:clr>
            <a:srgbClr val="A4A3A4"/>
          </p15:clr>
        </p15:guide>
        <p15:guide id="3" orient="horz" pos="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3DFEF0-8584-45AC-990A-89E5AFD57DCB}">
  <a:tblStyle styleId="{AB3DFEF0-8584-45AC-990A-89E5AFD57DC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8EFC62A-5397-4DCB-9F40-DD5AFD7933A0}"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6E68CC2-7156-442D-9C05-F2B7F05F4A67}"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4" orient="horz"/>
        <p:guide pos="5416"/>
        <p:guide pos="7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Thin-bold.fntdata"/><Relationship Id="rId20" Type="http://schemas.openxmlformats.org/officeDocument/2006/relationships/slide" Target="slides/slide11.xml"/><Relationship Id="rId42" Type="http://schemas.openxmlformats.org/officeDocument/2006/relationships/font" Target="fonts/LibreFranklinThin-boldItalic.fntdata"/><Relationship Id="rId41" Type="http://schemas.openxmlformats.org/officeDocument/2006/relationships/font" Target="fonts/LibreFranklinThin-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font" Target="fonts/LibreFranklin-bold.fntdata"/><Relationship Id="rId27" Type="http://schemas.openxmlformats.org/officeDocument/2006/relationships/font" Target="fonts/LibreFranklin-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ibreFranklin-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HelveticaNeue-regular.fntdata"/><Relationship Id="rId30" Type="http://schemas.openxmlformats.org/officeDocument/2006/relationships/font" Target="fonts/LibreFranklin-boldItalic.fntdata"/><Relationship Id="rId11" Type="http://schemas.openxmlformats.org/officeDocument/2006/relationships/slide" Target="slides/slide2.xml"/><Relationship Id="rId33" Type="http://schemas.openxmlformats.org/officeDocument/2006/relationships/font" Target="fonts/HelveticaNeue-italic.fntdata"/><Relationship Id="rId10" Type="http://schemas.openxmlformats.org/officeDocument/2006/relationships/slide" Target="slides/slide1.xml"/><Relationship Id="rId32" Type="http://schemas.openxmlformats.org/officeDocument/2006/relationships/font" Target="fonts/HelveticaNeue-bold.fntdata"/><Relationship Id="rId13" Type="http://schemas.openxmlformats.org/officeDocument/2006/relationships/slide" Target="slides/slide4.xml"/><Relationship Id="rId35" Type="http://schemas.openxmlformats.org/officeDocument/2006/relationships/font" Target="fonts/HelveticaNeueLight-regular.fntdata"/><Relationship Id="rId12" Type="http://schemas.openxmlformats.org/officeDocument/2006/relationships/slide" Target="slides/slide3.xml"/><Relationship Id="rId34" Type="http://schemas.openxmlformats.org/officeDocument/2006/relationships/font" Target="fonts/HelveticaNeue-boldItalic.fntdata"/><Relationship Id="rId15" Type="http://schemas.openxmlformats.org/officeDocument/2006/relationships/slide" Target="slides/slide6.xml"/><Relationship Id="rId37" Type="http://schemas.openxmlformats.org/officeDocument/2006/relationships/font" Target="fonts/HelveticaNeueLight-italic.fntdata"/><Relationship Id="rId14" Type="http://schemas.openxmlformats.org/officeDocument/2006/relationships/slide" Target="slides/slide5.xml"/><Relationship Id="rId36" Type="http://schemas.openxmlformats.org/officeDocument/2006/relationships/font" Target="fonts/HelveticaNeueLight-bold.fntdata"/><Relationship Id="rId17" Type="http://schemas.openxmlformats.org/officeDocument/2006/relationships/slide" Target="slides/slide8.xml"/><Relationship Id="rId39" Type="http://schemas.openxmlformats.org/officeDocument/2006/relationships/font" Target="fonts/LibreFranklinThin-regular.fntdata"/><Relationship Id="rId16" Type="http://schemas.openxmlformats.org/officeDocument/2006/relationships/slide" Target="slides/slide7.xml"/><Relationship Id="rId38" Type="http://schemas.openxmlformats.org/officeDocument/2006/relationships/font" Target="fonts/HelveticaNeueLight-bold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60bf0ffad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400"/>
              <a:buFont typeface="Arial"/>
              <a:buNone/>
            </a:pPr>
            <a:r>
              <a:t/>
            </a:r>
            <a:endParaRPr sz="1100">
              <a:solidFill>
                <a:schemeClr val="dk1"/>
              </a:solidFill>
            </a:endParaRPr>
          </a:p>
          <a:p>
            <a:pPr indent="0" lvl="0" marL="0" rtl="0" algn="l">
              <a:spcBef>
                <a:spcPts val="0"/>
              </a:spcBef>
              <a:spcAft>
                <a:spcPts val="0"/>
              </a:spcAft>
              <a:buClr>
                <a:schemeClr val="dk1"/>
              </a:buClr>
              <a:buSzPts val="1400"/>
              <a:buFont typeface="Arial"/>
              <a:buNone/>
            </a:pPr>
            <a:r>
              <a:t/>
            </a:r>
            <a:endParaRPr sz="1100">
              <a:solidFill>
                <a:schemeClr val="dk1"/>
              </a:solidFill>
            </a:endParaRPr>
          </a:p>
        </p:txBody>
      </p:sp>
      <p:sp>
        <p:nvSpPr>
          <p:cNvPr id="211" name="Google Shape;211;g760bf0ffa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60552632b9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g60552632b9_0_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ee5a46550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gee5a465505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f021fd9db6_0_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000"/>
          </a:p>
        </p:txBody>
      </p:sp>
      <p:sp>
        <p:nvSpPr>
          <p:cNvPr id="303" name="Google Shape;303;gf021fd9db6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760bf0ffad_0_8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t/>
            </a:r>
            <a:endParaRPr sz="1000"/>
          </a:p>
        </p:txBody>
      </p:sp>
      <p:sp>
        <p:nvSpPr>
          <p:cNvPr id="313" name="Google Shape;313;g760bf0ffad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760bf0b20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60bf0b205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e5cde45ddb_1_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i="1" sz="1000">
              <a:solidFill>
                <a:schemeClr val="dk1"/>
              </a:solidFill>
            </a:endParaRPr>
          </a:p>
        </p:txBody>
      </p:sp>
      <p:sp>
        <p:nvSpPr>
          <p:cNvPr id="331" name="Google Shape;331;ge5cde45ddb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7617a9bedb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617a9bedb_0_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761b5acc24_1_7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endParaRPr>
          </a:p>
          <a:p>
            <a:pPr indent="0" lvl="0" marL="0" rtl="0" algn="l">
              <a:spcBef>
                <a:spcPts val="0"/>
              </a:spcBef>
              <a:spcAft>
                <a:spcPts val="0"/>
              </a:spcAft>
              <a:buClr>
                <a:schemeClr val="dk1"/>
              </a:buClr>
              <a:buSzPts val="1400"/>
              <a:buFont typeface="Arial"/>
              <a:buNone/>
            </a:pPr>
            <a:r>
              <a:t/>
            </a:r>
            <a:endParaRPr sz="1000">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400"/>
              <a:buFont typeface="Arial"/>
              <a:buNone/>
            </a:pPr>
            <a:r>
              <a:t/>
            </a:r>
            <a:endParaRPr sz="1100">
              <a:solidFill>
                <a:schemeClr val="dk1"/>
              </a:solidFill>
            </a:endParaRPr>
          </a:p>
          <a:p>
            <a:pPr indent="0" lvl="0" marL="0" rtl="0" algn="l">
              <a:spcBef>
                <a:spcPts val="0"/>
              </a:spcBef>
              <a:spcAft>
                <a:spcPts val="0"/>
              </a:spcAft>
              <a:buClr>
                <a:schemeClr val="dk1"/>
              </a:buClr>
              <a:buSzPts val="1400"/>
              <a:buFont typeface="Arial"/>
              <a:buNone/>
            </a:pPr>
            <a:r>
              <a:t/>
            </a:r>
            <a:endParaRPr sz="1100">
              <a:solidFill>
                <a:schemeClr val="dk1"/>
              </a:solidFill>
            </a:endParaRPr>
          </a:p>
        </p:txBody>
      </p:sp>
      <p:sp>
        <p:nvSpPr>
          <p:cNvPr id="356" name="Google Shape;356;g761b5acc24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5cde45ddb_1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5cde45ddb_1_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5cde45dd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5cde45ddb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617a9bed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617a9bedb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91a3c0107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91a3c0107_0_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91a3c010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91a3c0107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7617a9bedb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617a9bedb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763831776e_6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63831776e_6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3e2a2cb2c_0_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200">
              <a:latin typeface="Libre Franklin"/>
              <a:ea typeface="Libre Franklin"/>
              <a:cs typeface="Libre Franklin"/>
              <a:sym typeface="Libre Franklin"/>
            </a:endParaRPr>
          </a:p>
        </p:txBody>
      </p:sp>
      <p:sp>
        <p:nvSpPr>
          <p:cNvPr id="269" name="Google Shape;269;g33e2a2cb2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693385" y="1638300"/>
            <a:ext cx="13953494" cy="33020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1693385" y="5029200"/>
            <a:ext cx="13953494"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267"/>
              <a:buFont typeface="Helvetica Neue Light"/>
              <a:buNone/>
              <a:defRPr sz="4267"/>
            </a:lvl1pPr>
            <a:lvl2pPr indent="-228600" lvl="1" marL="914400" algn="ctr">
              <a:lnSpc>
                <a:spcPct val="100000"/>
              </a:lnSpc>
              <a:spcBef>
                <a:spcPts val="0"/>
              </a:spcBef>
              <a:spcAft>
                <a:spcPts val="0"/>
              </a:spcAft>
              <a:buClr>
                <a:srgbClr val="000000"/>
              </a:buClr>
              <a:buSzPts val="4267"/>
              <a:buFont typeface="Helvetica Neue Light"/>
              <a:buNone/>
              <a:defRPr sz="4267"/>
            </a:lvl2pPr>
            <a:lvl3pPr indent="-228600" lvl="2" marL="1371600" algn="ctr">
              <a:lnSpc>
                <a:spcPct val="100000"/>
              </a:lnSpc>
              <a:spcBef>
                <a:spcPts val="0"/>
              </a:spcBef>
              <a:spcAft>
                <a:spcPts val="0"/>
              </a:spcAft>
              <a:buClr>
                <a:srgbClr val="000000"/>
              </a:buClr>
              <a:buSzPts val="4267"/>
              <a:buFont typeface="Helvetica Neue Light"/>
              <a:buNone/>
              <a:defRPr sz="4267"/>
            </a:lvl3pPr>
            <a:lvl4pPr indent="-228600" lvl="3" marL="1828800" algn="ctr">
              <a:lnSpc>
                <a:spcPct val="100000"/>
              </a:lnSpc>
              <a:spcBef>
                <a:spcPts val="0"/>
              </a:spcBef>
              <a:spcAft>
                <a:spcPts val="0"/>
              </a:spcAft>
              <a:buClr>
                <a:srgbClr val="000000"/>
              </a:buClr>
              <a:buSzPts val="4267"/>
              <a:buFont typeface="Helvetica Neue Light"/>
              <a:buNone/>
              <a:defRPr sz="4267"/>
            </a:lvl4pPr>
            <a:lvl5pPr indent="-228600" lvl="4" marL="2286000" algn="ctr">
              <a:lnSpc>
                <a:spcPct val="100000"/>
              </a:lnSpc>
              <a:spcBef>
                <a:spcPts val="0"/>
              </a:spcBef>
              <a:spcAft>
                <a:spcPts val="0"/>
              </a:spcAft>
              <a:buClr>
                <a:srgbClr val="000000"/>
              </a:buClr>
              <a:buSzPts val="4267"/>
              <a:buFont typeface="Helvetica Neue Light"/>
              <a:buNone/>
              <a:defRPr sz="4267"/>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12" name="Google Shape;12;p2"/>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693385" y="6362700"/>
            <a:ext cx="13953494" cy="4699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200"/>
              <a:buFont typeface="Helvetica Neue Light"/>
              <a:buNone/>
              <a:defRPr sz="3200"/>
            </a:lvl1pPr>
            <a:lvl2pPr indent="-381000" lvl="1" marL="914400" algn="ctr">
              <a:lnSpc>
                <a:spcPct val="100000"/>
              </a:lnSpc>
              <a:spcBef>
                <a:spcPts val="0"/>
              </a:spcBef>
              <a:spcAft>
                <a:spcPts val="0"/>
              </a:spcAft>
              <a:buClr>
                <a:srgbClr val="000000"/>
              </a:buClr>
              <a:buSzPts val="2400"/>
              <a:buFont typeface="Helvetica Neue Light"/>
              <a:buChar char="•"/>
              <a:defRPr sz="3200"/>
            </a:lvl2pPr>
            <a:lvl3pPr indent="-381000" lvl="2" marL="1371600" algn="ctr">
              <a:lnSpc>
                <a:spcPct val="100000"/>
              </a:lnSpc>
              <a:spcBef>
                <a:spcPts val="0"/>
              </a:spcBef>
              <a:spcAft>
                <a:spcPts val="0"/>
              </a:spcAft>
              <a:buClr>
                <a:srgbClr val="000000"/>
              </a:buClr>
              <a:buSzPts val="2400"/>
              <a:buFont typeface="Helvetica Neue Light"/>
              <a:buChar char="•"/>
              <a:defRPr sz="3200"/>
            </a:lvl3pPr>
            <a:lvl4pPr indent="-381000" lvl="3" marL="1828800" algn="ctr">
              <a:lnSpc>
                <a:spcPct val="100000"/>
              </a:lnSpc>
              <a:spcBef>
                <a:spcPts val="0"/>
              </a:spcBef>
              <a:spcAft>
                <a:spcPts val="0"/>
              </a:spcAft>
              <a:buClr>
                <a:srgbClr val="000000"/>
              </a:buClr>
              <a:buSzPts val="2400"/>
              <a:buFont typeface="Helvetica Neue Light"/>
              <a:buChar char="•"/>
              <a:defRPr sz="3200"/>
            </a:lvl4pPr>
            <a:lvl5pPr indent="-381000" lvl="4" marL="2286000" algn="ctr">
              <a:lnSpc>
                <a:spcPct val="100000"/>
              </a:lnSpc>
              <a:spcBef>
                <a:spcPts val="0"/>
              </a:spcBef>
              <a:spcAft>
                <a:spcPts val="0"/>
              </a:spcAft>
              <a:buClr>
                <a:srgbClr val="000000"/>
              </a:buClr>
              <a:buSzPts val="2400"/>
              <a:buFont typeface="Helvetica Neue Light"/>
              <a:buChar char="•"/>
              <a:defRPr sz="3200"/>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48" name="Google Shape;48;p11"/>
          <p:cNvSpPr txBox="1"/>
          <p:nvPr>
            <p:ph idx="2" type="body"/>
          </p:nvPr>
        </p:nvSpPr>
        <p:spPr>
          <a:xfrm>
            <a:off x="1693385" y="4267200"/>
            <a:ext cx="13953494" cy="685800"/>
          </a:xfrm>
          <a:prstGeom prst="rect">
            <a:avLst/>
          </a:prstGeom>
          <a:noFill/>
          <a:ln>
            <a:noFill/>
          </a:ln>
        </p:spPr>
        <p:txBody>
          <a:bodyPr anchorCtr="0" anchor="ctr"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800"/>
              <a:buFont typeface="Helvetica Neue Light"/>
              <a:buNone/>
              <a:defRPr sz="3800"/>
            </a:lvl1pPr>
            <a:lvl2pPr indent="-314325" lvl="1" marL="914400" algn="l">
              <a:lnSpc>
                <a:spcPct val="100000"/>
              </a:lnSpc>
              <a:spcBef>
                <a:spcPts val="5600"/>
              </a:spcBef>
              <a:spcAft>
                <a:spcPts val="0"/>
              </a:spcAft>
              <a:buClr>
                <a:srgbClr val="000000"/>
              </a:buClr>
              <a:buSzPts val="1350"/>
              <a:buChar char="•"/>
              <a:defRPr/>
            </a:lvl2pPr>
            <a:lvl3pPr indent="-314325" lvl="2" marL="1371600" algn="l">
              <a:lnSpc>
                <a:spcPct val="100000"/>
              </a:lnSpc>
              <a:spcBef>
                <a:spcPts val="5600"/>
              </a:spcBef>
              <a:spcAft>
                <a:spcPts val="0"/>
              </a:spcAft>
              <a:buClr>
                <a:srgbClr val="000000"/>
              </a:buClr>
              <a:buSzPts val="1350"/>
              <a:buChar char="•"/>
              <a:defRPr/>
            </a:lvl3pPr>
            <a:lvl4pPr indent="-314325" lvl="3" marL="1828800" algn="l">
              <a:lnSpc>
                <a:spcPct val="100000"/>
              </a:lnSpc>
              <a:spcBef>
                <a:spcPts val="5600"/>
              </a:spcBef>
              <a:spcAft>
                <a:spcPts val="0"/>
              </a:spcAft>
              <a:buClr>
                <a:srgbClr val="000000"/>
              </a:buClr>
              <a:buSzPts val="1350"/>
              <a:buChar char="•"/>
              <a:defRPr/>
            </a:lvl4pPr>
            <a:lvl5pPr indent="-314325" lvl="4" marL="2286000" algn="l">
              <a:lnSpc>
                <a:spcPct val="100000"/>
              </a:lnSpc>
              <a:spcBef>
                <a:spcPts val="5600"/>
              </a:spcBef>
              <a:spcAft>
                <a:spcPts val="0"/>
              </a:spcAft>
              <a:buClr>
                <a:srgbClr val="000000"/>
              </a:buClr>
              <a:buSzPts val="1350"/>
              <a:buChar char="•"/>
              <a:defRPr/>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49" name="Google Shape;49;p11"/>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0" y="0"/>
            <a:ext cx="17340262"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52" name="Google Shape;52;p12"/>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59" name="Shape 59"/>
        <p:cNvGrpSpPr/>
        <p:nvPr/>
      </p:nvGrpSpPr>
      <p:grpSpPr>
        <a:xfrm>
          <a:off x="0" y="0"/>
          <a:ext cx="0" cy="0"/>
          <a:chOff x="0" y="0"/>
          <a:chExt cx="0" cy="0"/>
        </a:xfrm>
      </p:grpSpPr>
      <p:sp>
        <p:nvSpPr>
          <p:cNvPr id="60" name="Google Shape;60;p15"/>
          <p:cNvSpPr txBox="1"/>
          <p:nvPr>
            <p:ph type="title"/>
          </p:nvPr>
        </p:nvSpPr>
        <p:spPr>
          <a:xfrm>
            <a:off x="1693385" y="1638300"/>
            <a:ext cx="13953600" cy="33021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61" name="Google Shape;61;p15"/>
          <p:cNvSpPr txBox="1"/>
          <p:nvPr>
            <p:ph idx="1" type="body"/>
          </p:nvPr>
        </p:nvSpPr>
        <p:spPr>
          <a:xfrm>
            <a:off x="1693385" y="50292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62" name="Google Shape;62;p15"/>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63" name="Shape 63"/>
        <p:cNvGrpSpPr/>
        <p:nvPr/>
      </p:nvGrpSpPr>
      <p:grpSpPr>
        <a:xfrm>
          <a:off x="0" y="0"/>
          <a:ext cx="0" cy="0"/>
          <a:chOff x="0" y="0"/>
          <a:chExt cx="0" cy="0"/>
        </a:xfrm>
      </p:grpSpPr>
      <p:sp>
        <p:nvSpPr>
          <p:cNvPr id="64" name="Google Shape;64;p16"/>
          <p:cNvSpPr/>
          <p:nvPr>
            <p:ph idx="2" type="pic"/>
          </p:nvPr>
        </p:nvSpPr>
        <p:spPr>
          <a:xfrm>
            <a:off x="2142132" y="635000"/>
            <a:ext cx="13039200" cy="591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65" name="Google Shape;65;p16"/>
          <p:cNvSpPr txBox="1"/>
          <p:nvPr>
            <p:ph type="title"/>
          </p:nvPr>
        </p:nvSpPr>
        <p:spPr>
          <a:xfrm>
            <a:off x="1693385" y="6718300"/>
            <a:ext cx="13953600" cy="14223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66" name="Google Shape;66;p16"/>
          <p:cNvSpPr txBox="1"/>
          <p:nvPr>
            <p:ph idx="1" type="body"/>
          </p:nvPr>
        </p:nvSpPr>
        <p:spPr>
          <a:xfrm>
            <a:off x="1693385" y="81915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67" name="Google Shape;67;p16"/>
          <p:cNvSpPr txBox="1"/>
          <p:nvPr>
            <p:ph idx="12" type="sldNum"/>
          </p:nvPr>
        </p:nvSpPr>
        <p:spPr>
          <a:xfrm>
            <a:off x="8404383" y="924560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8" name="Shape 68"/>
        <p:cNvGrpSpPr/>
        <p:nvPr/>
      </p:nvGrpSpPr>
      <p:grpSpPr>
        <a:xfrm>
          <a:off x="0" y="0"/>
          <a:ext cx="0" cy="0"/>
          <a:chOff x="0" y="0"/>
          <a:chExt cx="0" cy="0"/>
        </a:xfrm>
      </p:grpSpPr>
      <p:sp>
        <p:nvSpPr>
          <p:cNvPr id="69" name="Google Shape;69;p17"/>
          <p:cNvSpPr txBox="1"/>
          <p:nvPr>
            <p:ph type="title"/>
          </p:nvPr>
        </p:nvSpPr>
        <p:spPr>
          <a:xfrm>
            <a:off x="1693385" y="3225800"/>
            <a:ext cx="13953600" cy="3302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0" name="Google Shape;70;p17"/>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71" name="Shape 71"/>
        <p:cNvGrpSpPr/>
        <p:nvPr/>
      </p:nvGrpSpPr>
      <p:grpSpPr>
        <a:xfrm>
          <a:off x="0" y="0"/>
          <a:ext cx="0" cy="0"/>
          <a:chOff x="0" y="0"/>
          <a:chExt cx="0" cy="0"/>
        </a:xfrm>
      </p:grpSpPr>
      <p:sp>
        <p:nvSpPr>
          <p:cNvPr id="72" name="Google Shape;72;p18"/>
          <p:cNvSpPr/>
          <p:nvPr>
            <p:ph idx="2" type="pic"/>
          </p:nvPr>
        </p:nvSpPr>
        <p:spPr>
          <a:xfrm>
            <a:off x="8958007" y="635000"/>
            <a:ext cx="7112100"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73" name="Google Shape;73;p18"/>
          <p:cNvSpPr txBox="1"/>
          <p:nvPr>
            <p:ph type="title"/>
          </p:nvPr>
        </p:nvSpPr>
        <p:spPr>
          <a:xfrm>
            <a:off x="1270039" y="635000"/>
            <a:ext cx="7112100" cy="39879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8000"/>
              <a:buFont typeface="Helvetica Neue Light"/>
              <a:buNone/>
              <a:defRPr sz="8000"/>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4" name="Google Shape;74;p18"/>
          <p:cNvSpPr txBox="1"/>
          <p:nvPr>
            <p:ph idx="1" type="body"/>
          </p:nvPr>
        </p:nvSpPr>
        <p:spPr>
          <a:xfrm>
            <a:off x="1270039" y="4762500"/>
            <a:ext cx="7112100" cy="41022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75" name="Google Shape;75;p18"/>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76" name="Shape 76"/>
        <p:cNvGrpSpPr/>
        <p:nvPr/>
      </p:nvGrpSpPr>
      <p:grpSpPr>
        <a:xfrm>
          <a:off x="0" y="0"/>
          <a:ext cx="0" cy="0"/>
          <a:chOff x="0" y="0"/>
          <a:chExt cx="0" cy="0"/>
        </a:xfrm>
      </p:grpSpPr>
      <p:sp>
        <p:nvSpPr>
          <p:cNvPr id="77" name="Google Shape;77;p19"/>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8" name="Google Shape;78;p19"/>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9" name="Shape 79"/>
        <p:cNvGrpSpPr/>
        <p:nvPr/>
      </p:nvGrpSpPr>
      <p:grpSpPr>
        <a:xfrm>
          <a:off x="0" y="0"/>
          <a:ext cx="0" cy="0"/>
          <a:chOff x="0" y="0"/>
          <a:chExt cx="0" cy="0"/>
        </a:xfrm>
      </p:grpSpPr>
      <p:sp>
        <p:nvSpPr>
          <p:cNvPr id="80" name="Google Shape;80;p20"/>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81" name="Google Shape;81;p20"/>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82" name="Google Shape;82;p20"/>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83" name="Shape 83"/>
        <p:cNvGrpSpPr/>
        <p:nvPr/>
      </p:nvGrpSpPr>
      <p:grpSpPr>
        <a:xfrm>
          <a:off x="0" y="0"/>
          <a:ext cx="0" cy="0"/>
          <a:chOff x="0" y="0"/>
          <a:chExt cx="0" cy="0"/>
        </a:xfrm>
      </p:grpSpPr>
      <p:sp>
        <p:nvSpPr>
          <p:cNvPr id="84" name="Google Shape;84;p21"/>
          <p:cNvSpPr/>
          <p:nvPr>
            <p:ph idx="2" type="pic"/>
          </p:nvPr>
        </p:nvSpPr>
        <p:spPr>
          <a:xfrm>
            <a:off x="8958007" y="2603500"/>
            <a:ext cx="7112100"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85" name="Google Shape;85;p21"/>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86" name="Google Shape;86;p21"/>
          <p:cNvSpPr txBox="1"/>
          <p:nvPr>
            <p:ph idx="1" type="body"/>
          </p:nvPr>
        </p:nvSpPr>
        <p:spPr>
          <a:xfrm>
            <a:off x="1270039" y="2603500"/>
            <a:ext cx="7112100" cy="6286500"/>
          </a:xfrm>
          <a:prstGeom prst="rect">
            <a:avLst/>
          </a:prstGeom>
          <a:noFill/>
          <a:ln>
            <a:noFill/>
          </a:ln>
        </p:spPr>
        <p:txBody>
          <a:bodyPr anchorCtr="0" anchor="ctr" bIns="50800" lIns="50800" spcFirstLastPara="1" rIns="50800" wrap="square" tIns="50800">
            <a:noAutofit/>
          </a:bodyPr>
          <a:lstStyle>
            <a:lvl1pPr indent="-406463" lvl="0" marL="457200" rtl="0" algn="l">
              <a:lnSpc>
                <a:spcPct val="100000"/>
              </a:lnSpc>
              <a:spcBef>
                <a:spcPts val="4267"/>
              </a:spcBef>
              <a:spcAft>
                <a:spcPts val="0"/>
              </a:spcAft>
              <a:buClr>
                <a:srgbClr val="000000"/>
              </a:buClr>
              <a:buSzPts val="2801"/>
              <a:buFont typeface="Helvetica Neue Light"/>
              <a:buChar char="•"/>
              <a:defRPr sz="3734"/>
            </a:lvl1pPr>
            <a:lvl2pPr indent="-406463" lvl="1" marL="914400" rtl="0" algn="l">
              <a:lnSpc>
                <a:spcPct val="100000"/>
              </a:lnSpc>
              <a:spcBef>
                <a:spcPts val="4267"/>
              </a:spcBef>
              <a:spcAft>
                <a:spcPts val="0"/>
              </a:spcAft>
              <a:buClr>
                <a:srgbClr val="000000"/>
              </a:buClr>
              <a:buSzPts val="2801"/>
              <a:buFont typeface="Helvetica Neue Light"/>
              <a:buChar char="•"/>
              <a:defRPr sz="3734"/>
            </a:lvl2pPr>
            <a:lvl3pPr indent="-406463" lvl="2" marL="1371600" rtl="0" algn="l">
              <a:lnSpc>
                <a:spcPct val="100000"/>
              </a:lnSpc>
              <a:spcBef>
                <a:spcPts val="4267"/>
              </a:spcBef>
              <a:spcAft>
                <a:spcPts val="0"/>
              </a:spcAft>
              <a:buClr>
                <a:srgbClr val="000000"/>
              </a:buClr>
              <a:buSzPts val="2801"/>
              <a:buFont typeface="Helvetica Neue Light"/>
              <a:buChar char="•"/>
              <a:defRPr sz="3734"/>
            </a:lvl3pPr>
            <a:lvl4pPr indent="-406463" lvl="3" marL="1828800" rtl="0" algn="l">
              <a:lnSpc>
                <a:spcPct val="100000"/>
              </a:lnSpc>
              <a:spcBef>
                <a:spcPts val="4267"/>
              </a:spcBef>
              <a:spcAft>
                <a:spcPts val="0"/>
              </a:spcAft>
              <a:buClr>
                <a:srgbClr val="000000"/>
              </a:buClr>
              <a:buSzPts val="2801"/>
              <a:buFont typeface="Helvetica Neue Light"/>
              <a:buChar char="•"/>
              <a:defRPr sz="3734"/>
            </a:lvl4pPr>
            <a:lvl5pPr indent="-406463" lvl="4" marL="2286000" rtl="0" algn="l">
              <a:lnSpc>
                <a:spcPct val="100000"/>
              </a:lnSpc>
              <a:spcBef>
                <a:spcPts val="4267"/>
              </a:spcBef>
              <a:spcAft>
                <a:spcPts val="0"/>
              </a:spcAft>
              <a:buClr>
                <a:srgbClr val="000000"/>
              </a:buClr>
              <a:buSzPts val="2801"/>
              <a:buFont typeface="Helvetica Neue Light"/>
              <a:buChar char="•"/>
              <a:defRPr sz="3734"/>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87" name="Google Shape;87;p21"/>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13" name="Shape 13"/>
        <p:cNvGrpSpPr/>
        <p:nvPr/>
      </p:nvGrpSpPr>
      <p:grpSpPr>
        <a:xfrm>
          <a:off x="0" y="0"/>
          <a:ext cx="0" cy="0"/>
          <a:chOff x="0" y="0"/>
          <a:chExt cx="0" cy="0"/>
        </a:xfrm>
      </p:grpSpPr>
      <p:sp>
        <p:nvSpPr>
          <p:cNvPr id="14" name="Google Shape;14;p3"/>
          <p:cNvSpPr/>
          <p:nvPr>
            <p:ph idx="2" type="pic"/>
          </p:nvPr>
        </p:nvSpPr>
        <p:spPr>
          <a:xfrm>
            <a:off x="2142132" y="635000"/>
            <a:ext cx="13039065" cy="5918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5" name="Google Shape;15;p3"/>
          <p:cNvSpPr txBox="1"/>
          <p:nvPr>
            <p:ph type="title"/>
          </p:nvPr>
        </p:nvSpPr>
        <p:spPr>
          <a:xfrm>
            <a:off x="1693385" y="6718300"/>
            <a:ext cx="13953494" cy="14224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6" name="Google Shape;16;p3"/>
          <p:cNvSpPr txBox="1"/>
          <p:nvPr>
            <p:ph idx="1" type="body"/>
          </p:nvPr>
        </p:nvSpPr>
        <p:spPr>
          <a:xfrm>
            <a:off x="1693385" y="8191500"/>
            <a:ext cx="13953494" cy="11303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267"/>
              <a:buFont typeface="Helvetica Neue Light"/>
              <a:buNone/>
              <a:defRPr sz="4267"/>
            </a:lvl1pPr>
            <a:lvl2pPr indent="-228600" lvl="1" marL="914400" algn="ctr">
              <a:lnSpc>
                <a:spcPct val="100000"/>
              </a:lnSpc>
              <a:spcBef>
                <a:spcPts val="0"/>
              </a:spcBef>
              <a:spcAft>
                <a:spcPts val="0"/>
              </a:spcAft>
              <a:buClr>
                <a:srgbClr val="000000"/>
              </a:buClr>
              <a:buSzPts val="4267"/>
              <a:buFont typeface="Helvetica Neue Light"/>
              <a:buNone/>
              <a:defRPr sz="4267"/>
            </a:lvl2pPr>
            <a:lvl3pPr indent="-228600" lvl="2" marL="1371600" algn="ctr">
              <a:lnSpc>
                <a:spcPct val="100000"/>
              </a:lnSpc>
              <a:spcBef>
                <a:spcPts val="0"/>
              </a:spcBef>
              <a:spcAft>
                <a:spcPts val="0"/>
              </a:spcAft>
              <a:buClr>
                <a:srgbClr val="000000"/>
              </a:buClr>
              <a:buSzPts val="4267"/>
              <a:buFont typeface="Helvetica Neue Light"/>
              <a:buNone/>
              <a:defRPr sz="4267"/>
            </a:lvl3pPr>
            <a:lvl4pPr indent="-228600" lvl="3" marL="1828800" algn="ctr">
              <a:lnSpc>
                <a:spcPct val="100000"/>
              </a:lnSpc>
              <a:spcBef>
                <a:spcPts val="0"/>
              </a:spcBef>
              <a:spcAft>
                <a:spcPts val="0"/>
              </a:spcAft>
              <a:buClr>
                <a:srgbClr val="000000"/>
              </a:buClr>
              <a:buSzPts val="4267"/>
              <a:buFont typeface="Helvetica Neue Light"/>
              <a:buNone/>
              <a:defRPr sz="4267"/>
            </a:lvl4pPr>
            <a:lvl5pPr indent="-228600" lvl="4" marL="2286000" algn="ctr">
              <a:lnSpc>
                <a:spcPct val="100000"/>
              </a:lnSpc>
              <a:spcBef>
                <a:spcPts val="0"/>
              </a:spcBef>
              <a:spcAft>
                <a:spcPts val="0"/>
              </a:spcAft>
              <a:buClr>
                <a:srgbClr val="000000"/>
              </a:buClr>
              <a:buSzPts val="4267"/>
              <a:buFont typeface="Helvetica Neue Light"/>
              <a:buNone/>
              <a:defRPr sz="4267"/>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17" name="Google Shape;17;p3"/>
          <p:cNvSpPr txBox="1"/>
          <p:nvPr>
            <p:ph idx="12" type="sldNum"/>
          </p:nvPr>
        </p:nvSpPr>
        <p:spPr>
          <a:xfrm>
            <a:off x="8404383" y="924560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8" name="Shape 88"/>
        <p:cNvGrpSpPr/>
        <p:nvPr/>
      </p:nvGrpSpPr>
      <p:grpSpPr>
        <a:xfrm>
          <a:off x="0" y="0"/>
          <a:ext cx="0" cy="0"/>
          <a:chOff x="0" y="0"/>
          <a:chExt cx="0" cy="0"/>
        </a:xfrm>
      </p:grpSpPr>
      <p:sp>
        <p:nvSpPr>
          <p:cNvPr id="89" name="Google Shape;89;p22"/>
          <p:cNvSpPr txBox="1"/>
          <p:nvPr>
            <p:ph idx="1" type="body"/>
          </p:nvPr>
        </p:nvSpPr>
        <p:spPr>
          <a:xfrm>
            <a:off x="1270039" y="1270000"/>
            <a:ext cx="14800200" cy="7213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90" name="Google Shape;90;p22"/>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91" name="Shape 91"/>
        <p:cNvGrpSpPr/>
        <p:nvPr/>
      </p:nvGrpSpPr>
      <p:grpSpPr>
        <a:xfrm>
          <a:off x="0" y="0"/>
          <a:ext cx="0" cy="0"/>
          <a:chOff x="0" y="0"/>
          <a:chExt cx="0" cy="0"/>
        </a:xfrm>
      </p:grpSpPr>
      <p:sp>
        <p:nvSpPr>
          <p:cNvPr id="92" name="Google Shape;92;p23"/>
          <p:cNvSpPr/>
          <p:nvPr>
            <p:ph idx="2" type="pic"/>
          </p:nvPr>
        </p:nvSpPr>
        <p:spPr>
          <a:xfrm>
            <a:off x="8958007" y="50927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93" name="Google Shape;93;p23"/>
          <p:cNvSpPr/>
          <p:nvPr>
            <p:ph idx="3" type="pic"/>
          </p:nvPr>
        </p:nvSpPr>
        <p:spPr>
          <a:xfrm>
            <a:off x="8966298" y="8890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94" name="Google Shape;94;p23"/>
          <p:cNvSpPr/>
          <p:nvPr>
            <p:ph idx="4" type="pic"/>
          </p:nvPr>
        </p:nvSpPr>
        <p:spPr>
          <a:xfrm>
            <a:off x="1270039" y="889000"/>
            <a:ext cx="7112100" cy="7975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95" name="Google Shape;95;p23"/>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6" name="Shape 96"/>
        <p:cNvGrpSpPr/>
        <p:nvPr/>
      </p:nvGrpSpPr>
      <p:grpSpPr>
        <a:xfrm>
          <a:off x="0" y="0"/>
          <a:ext cx="0" cy="0"/>
          <a:chOff x="0" y="0"/>
          <a:chExt cx="0" cy="0"/>
        </a:xfrm>
      </p:grpSpPr>
      <p:sp>
        <p:nvSpPr>
          <p:cNvPr id="97" name="Google Shape;97;p24"/>
          <p:cNvSpPr txBox="1"/>
          <p:nvPr>
            <p:ph idx="1" type="body"/>
          </p:nvPr>
        </p:nvSpPr>
        <p:spPr>
          <a:xfrm>
            <a:off x="1693385" y="6362700"/>
            <a:ext cx="13953600" cy="4698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200"/>
              <a:buFont typeface="Helvetica Neue Light"/>
              <a:buNone/>
              <a:defRPr sz="3200"/>
            </a:lvl1pPr>
            <a:lvl2pPr indent="-381000" lvl="1" marL="914400" rtl="0" algn="ctr">
              <a:lnSpc>
                <a:spcPct val="100000"/>
              </a:lnSpc>
              <a:spcBef>
                <a:spcPts val="0"/>
              </a:spcBef>
              <a:spcAft>
                <a:spcPts val="0"/>
              </a:spcAft>
              <a:buClr>
                <a:srgbClr val="000000"/>
              </a:buClr>
              <a:buSzPts val="2400"/>
              <a:buFont typeface="Helvetica Neue Light"/>
              <a:buChar char="•"/>
              <a:defRPr sz="3200"/>
            </a:lvl2pPr>
            <a:lvl3pPr indent="-381000" lvl="2" marL="1371600" rtl="0" algn="ctr">
              <a:lnSpc>
                <a:spcPct val="100000"/>
              </a:lnSpc>
              <a:spcBef>
                <a:spcPts val="0"/>
              </a:spcBef>
              <a:spcAft>
                <a:spcPts val="0"/>
              </a:spcAft>
              <a:buClr>
                <a:srgbClr val="000000"/>
              </a:buClr>
              <a:buSzPts val="2400"/>
              <a:buFont typeface="Helvetica Neue Light"/>
              <a:buChar char="•"/>
              <a:defRPr sz="3200"/>
            </a:lvl3pPr>
            <a:lvl4pPr indent="-381000" lvl="3" marL="1828800" rtl="0" algn="ctr">
              <a:lnSpc>
                <a:spcPct val="100000"/>
              </a:lnSpc>
              <a:spcBef>
                <a:spcPts val="0"/>
              </a:spcBef>
              <a:spcAft>
                <a:spcPts val="0"/>
              </a:spcAft>
              <a:buClr>
                <a:srgbClr val="000000"/>
              </a:buClr>
              <a:buSzPts val="2400"/>
              <a:buFont typeface="Helvetica Neue Light"/>
              <a:buChar char="•"/>
              <a:defRPr sz="3200"/>
            </a:lvl4pPr>
            <a:lvl5pPr indent="-381000" lvl="4" marL="2286000" rtl="0" algn="ctr">
              <a:lnSpc>
                <a:spcPct val="100000"/>
              </a:lnSpc>
              <a:spcBef>
                <a:spcPts val="0"/>
              </a:spcBef>
              <a:spcAft>
                <a:spcPts val="0"/>
              </a:spcAft>
              <a:buClr>
                <a:srgbClr val="000000"/>
              </a:buClr>
              <a:buSzPts val="2400"/>
              <a:buFont typeface="Helvetica Neue Light"/>
              <a:buChar char="•"/>
              <a:defRPr sz="3200"/>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98" name="Google Shape;98;p24"/>
          <p:cNvSpPr txBox="1"/>
          <p:nvPr>
            <p:ph idx="2" type="body"/>
          </p:nvPr>
        </p:nvSpPr>
        <p:spPr>
          <a:xfrm>
            <a:off x="1693385" y="4267200"/>
            <a:ext cx="13953600" cy="685800"/>
          </a:xfrm>
          <a:prstGeom prst="rect">
            <a:avLst/>
          </a:prstGeom>
          <a:noFill/>
          <a:ln>
            <a:noFill/>
          </a:ln>
        </p:spPr>
        <p:txBody>
          <a:bodyPr anchorCtr="0" anchor="ctr"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800"/>
              <a:buFont typeface="Helvetica Neue Light"/>
              <a:buNone/>
              <a:defRPr sz="3800"/>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99" name="Google Shape;99;p24"/>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00" name="Shape 100"/>
        <p:cNvGrpSpPr/>
        <p:nvPr/>
      </p:nvGrpSpPr>
      <p:grpSpPr>
        <a:xfrm>
          <a:off x="0" y="0"/>
          <a:ext cx="0" cy="0"/>
          <a:chOff x="0" y="0"/>
          <a:chExt cx="0" cy="0"/>
        </a:xfrm>
      </p:grpSpPr>
      <p:sp>
        <p:nvSpPr>
          <p:cNvPr id="101" name="Google Shape;101;p25"/>
          <p:cNvSpPr/>
          <p:nvPr>
            <p:ph idx="2" type="pic"/>
          </p:nvPr>
        </p:nvSpPr>
        <p:spPr>
          <a:xfrm>
            <a:off x="0" y="0"/>
            <a:ext cx="173403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02" name="Google Shape;102;p25"/>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3" name="Shape 103"/>
        <p:cNvGrpSpPr/>
        <p:nvPr/>
      </p:nvGrpSpPr>
      <p:grpSpPr>
        <a:xfrm>
          <a:off x="0" y="0"/>
          <a:ext cx="0" cy="0"/>
          <a:chOff x="0" y="0"/>
          <a:chExt cx="0" cy="0"/>
        </a:xfrm>
      </p:grpSpPr>
      <p:sp>
        <p:nvSpPr>
          <p:cNvPr id="104" name="Google Shape;104;p26"/>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09" name="Shape 109"/>
        <p:cNvGrpSpPr/>
        <p:nvPr/>
      </p:nvGrpSpPr>
      <p:grpSpPr>
        <a:xfrm>
          <a:off x="0" y="0"/>
          <a:ext cx="0" cy="0"/>
          <a:chOff x="0" y="0"/>
          <a:chExt cx="0" cy="0"/>
        </a:xfrm>
      </p:grpSpPr>
      <p:sp>
        <p:nvSpPr>
          <p:cNvPr id="110" name="Google Shape;110;p28"/>
          <p:cNvSpPr txBox="1"/>
          <p:nvPr>
            <p:ph type="title"/>
          </p:nvPr>
        </p:nvSpPr>
        <p:spPr>
          <a:xfrm>
            <a:off x="1693385" y="1638300"/>
            <a:ext cx="13953600" cy="33021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Font typeface="Libre Franklin"/>
              <a:buNone/>
              <a:defRPr>
                <a:latin typeface="Libre Franklin"/>
                <a:ea typeface="Libre Franklin"/>
                <a:cs typeface="Libre Franklin"/>
                <a:sym typeface="Libre Franklin"/>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11" name="Google Shape;111;p28"/>
          <p:cNvSpPr txBox="1"/>
          <p:nvPr>
            <p:ph idx="1" type="body"/>
          </p:nvPr>
        </p:nvSpPr>
        <p:spPr>
          <a:xfrm>
            <a:off x="1693385" y="50292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12" name="Google Shape;112;p28"/>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113" name="Shape 113"/>
        <p:cNvGrpSpPr/>
        <p:nvPr/>
      </p:nvGrpSpPr>
      <p:grpSpPr>
        <a:xfrm>
          <a:off x="0" y="0"/>
          <a:ext cx="0" cy="0"/>
          <a:chOff x="0" y="0"/>
          <a:chExt cx="0" cy="0"/>
        </a:xfrm>
      </p:grpSpPr>
      <p:sp>
        <p:nvSpPr>
          <p:cNvPr id="114" name="Google Shape;114;p29"/>
          <p:cNvSpPr/>
          <p:nvPr>
            <p:ph idx="2" type="pic"/>
          </p:nvPr>
        </p:nvSpPr>
        <p:spPr>
          <a:xfrm>
            <a:off x="2142132" y="635000"/>
            <a:ext cx="13039200" cy="591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15" name="Google Shape;115;p29"/>
          <p:cNvSpPr txBox="1"/>
          <p:nvPr>
            <p:ph type="title"/>
          </p:nvPr>
        </p:nvSpPr>
        <p:spPr>
          <a:xfrm>
            <a:off x="1693385" y="6718300"/>
            <a:ext cx="13953600" cy="14223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16" name="Google Shape;116;p29"/>
          <p:cNvSpPr txBox="1"/>
          <p:nvPr>
            <p:ph idx="1" type="body"/>
          </p:nvPr>
        </p:nvSpPr>
        <p:spPr>
          <a:xfrm>
            <a:off x="1693385" y="81915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17" name="Google Shape;117;p29"/>
          <p:cNvSpPr txBox="1"/>
          <p:nvPr>
            <p:ph idx="12" type="sldNum"/>
          </p:nvPr>
        </p:nvSpPr>
        <p:spPr>
          <a:xfrm>
            <a:off x="8404383" y="924560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18" name="Shape 118"/>
        <p:cNvGrpSpPr/>
        <p:nvPr/>
      </p:nvGrpSpPr>
      <p:grpSpPr>
        <a:xfrm>
          <a:off x="0" y="0"/>
          <a:ext cx="0" cy="0"/>
          <a:chOff x="0" y="0"/>
          <a:chExt cx="0" cy="0"/>
        </a:xfrm>
      </p:grpSpPr>
      <p:sp>
        <p:nvSpPr>
          <p:cNvPr id="119" name="Google Shape;119;p30"/>
          <p:cNvSpPr txBox="1"/>
          <p:nvPr>
            <p:ph type="title"/>
          </p:nvPr>
        </p:nvSpPr>
        <p:spPr>
          <a:xfrm>
            <a:off x="1693385" y="3225800"/>
            <a:ext cx="13953600" cy="3302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20" name="Google Shape;120;p30"/>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121" name="Shape 121"/>
        <p:cNvGrpSpPr/>
        <p:nvPr/>
      </p:nvGrpSpPr>
      <p:grpSpPr>
        <a:xfrm>
          <a:off x="0" y="0"/>
          <a:ext cx="0" cy="0"/>
          <a:chOff x="0" y="0"/>
          <a:chExt cx="0" cy="0"/>
        </a:xfrm>
      </p:grpSpPr>
      <p:sp>
        <p:nvSpPr>
          <p:cNvPr id="122" name="Google Shape;122;p31"/>
          <p:cNvSpPr/>
          <p:nvPr>
            <p:ph idx="2" type="pic"/>
          </p:nvPr>
        </p:nvSpPr>
        <p:spPr>
          <a:xfrm>
            <a:off x="8958007" y="635000"/>
            <a:ext cx="7112100"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23" name="Google Shape;123;p31"/>
          <p:cNvSpPr txBox="1"/>
          <p:nvPr>
            <p:ph type="title"/>
          </p:nvPr>
        </p:nvSpPr>
        <p:spPr>
          <a:xfrm>
            <a:off x="1270039" y="635000"/>
            <a:ext cx="7112100" cy="39879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8000"/>
              <a:buFont typeface="Helvetica Neue Light"/>
              <a:buNone/>
              <a:defRPr sz="8000"/>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24" name="Google Shape;124;p31"/>
          <p:cNvSpPr txBox="1"/>
          <p:nvPr>
            <p:ph idx="1" type="body"/>
          </p:nvPr>
        </p:nvSpPr>
        <p:spPr>
          <a:xfrm>
            <a:off x="1270039" y="4762500"/>
            <a:ext cx="7112100" cy="41022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25" name="Google Shape;125;p31"/>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126" name="Shape 126"/>
        <p:cNvGrpSpPr/>
        <p:nvPr/>
      </p:nvGrpSpPr>
      <p:grpSpPr>
        <a:xfrm>
          <a:off x="0" y="0"/>
          <a:ext cx="0" cy="0"/>
          <a:chOff x="0" y="0"/>
          <a:chExt cx="0" cy="0"/>
        </a:xfrm>
      </p:grpSpPr>
      <p:sp>
        <p:nvSpPr>
          <p:cNvPr id="127" name="Google Shape;127;p32"/>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28" name="Google Shape;128;p32"/>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8" name="Shape 18"/>
        <p:cNvGrpSpPr/>
        <p:nvPr/>
      </p:nvGrpSpPr>
      <p:grpSpPr>
        <a:xfrm>
          <a:off x="0" y="0"/>
          <a:ext cx="0" cy="0"/>
          <a:chOff x="0" y="0"/>
          <a:chExt cx="0" cy="0"/>
        </a:xfrm>
      </p:grpSpPr>
      <p:sp>
        <p:nvSpPr>
          <p:cNvPr id="19" name="Google Shape;19;p4"/>
          <p:cNvSpPr txBox="1"/>
          <p:nvPr>
            <p:ph type="title"/>
          </p:nvPr>
        </p:nvSpPr>
        <p:spPr>
          <a:xfrm>
            <a:off x="1693385" y="3225800"/>
            <a:ext cx="13953494" cy="3302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29" name="Shape 129"/>
        <p:cNvGrpSpPr/>
        <p:nvPr/>
      </p:nvGrpSpPr>
      <p:grpSpPr>
        <a:xfrm>
          <a:off x="0" y="0"/>
          <a:ext cx="0" cy="0"/>
          <a:chOff x="0" y="0"/>
          <a:chExt cx="0" cy="0"/>
        </a:xfrm>
      </p:grpSpPr>
      <p:sp>
        <p:nvSpPr>
          <p:cNvPr id="130" name="Google Shape;130;p33"/>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31" name="Google Shape;131;p33"/>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32" name="Google Shape;132;p33"/>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133" name="Shape 133"/>
        <p:cNvGrpSpPr/>
        <p:nvPr/>
      </p:nvGrpSpPr>
      <p:grpSpPr>
        <a:xfrm>
          <a:off x="0" y="0"/>
          <a:ext cx="0" cy="0"/>
          <a:chOff x="0" y="0"/>
          <a:chExt cx="0" cy="0"/>
        </a:xfrm>
      </p:grpSpPr>
      <p:sp>
        <p:nvSpPr>
          <p:cNvPr id="134" name="Google Shape;134;p34"/>
          <p:cNvSpPr/>
          <p:nvPr>
            <p:ph idx="2" type="pic"/>
          </p:nvPr>
        </p:nvSpPr>
        <p:spPr>
          <a:xfrm>
            <a:off x="8958007" y="2603500"/>
            <a:ext cx="7112100"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35" name="Google Shape;135;p34"/>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36" name="Google Shape;136;p34"/>
          <p:cNvSpPr txBox="1"/>
          <p:nvPr>
            <p:ph idx="1" type="body"/>
          </p:nvPr>
        </p:nvSpPr>
        <p:spPr>
          <a:xfrm>
            <a:off x="1270039" y="2603500"/>
            <a:ext cx="7112100" cy="6286500"/>
          </a:xfrm>
          <a:prstGeom prst="rect">
            <a:avLst/>
          </a:prstGeom>
          <a:noFill/>
          <a:ln>
            <a:noFill/>
          </a:ln>
        </p:spPr>
        <p:txBody>
          <a:bodyPr anchorCtr="0" anchor="ctr" bIns="50800" lIns="50800" spcFirstLastPara="1" rIns="50800" wrap="square" tIns="50800">
            <a:noAutofit/>
          </a:bodyPr>
          <a:lstStyle>
            <a:lvl1pPr indent="-406463" lvl="0" marL="457200" rtl="0" algn="l">
              <a:lnSpc>
                <a:spcPct val="100000"/>
              </a:lnSpc>
              <a:spcBef>
                <a:spcPts val="4267"/>
              </a:spcBef>
              <a:spcAft>
                <a:spcPts val="0"/>
              </a:spcAft>
              <a:buClr>
                <a:srgbClr val="000000"/>
              </a:buClr>
              <a:buSzPts val="2801"/>
              <a:buFont typeface="Helvetica Neue Light"/>
              <a:buChar char="•"/>
              <a:defRPr sz="3734"/>
            </a:lvl1pPr>
            <a:lvl2pPr indent="-406463" lvl="1" marL="914400" rtl="0" algn="l">
              <a:lnSpc>
                <a:spcPct val="100000"/>
              </a:lnSpc>
              <a:spcBef>
                <a:spcPts val="4267"/>
              </a:spcBef>
              <a:spcAft>
                <a:spcPts val="0"/>
              </a:spcAft>
              <a:buClr>
                <a:srgbClr val="000000"/>
              </a:buClr>
              <a:buSzPts val="2801"/>
              <a:buFont typeface="Helvetica Neue Light"/>
              <a:buChar char="•"/>
              <a:defRPr sz="3734"/>
            </a:lvl2pPr>
            <a:lvl3pPr indent="-406463" lvl="2" marL="1371600" rtl="0" algn="l">
              <a:lnSpc>
                <a:spcPct val="100000"/>
              </a:lnSpc>
              <a:spcBef>
                <a:spcPts val="4267"/>
              </a:spcBef>
              <a:spcAft>
                <a:spcPts val="0"/>
              </a:spcAft>
              <a:buClr>
                <a:srgbClr val="000000"/>
              </a:buClr>
              <a:buSzPts val="2801"/>
              <a:buFont typeface="Helvetica Neue Light"/>
              <a:buChar char="•"/>
              <a:defRPr sz="3734"/>
            </a:lvl3pPr>
            <a:lvl4pPr indent="-406463" lvl="3" marL="1828800" rtl="0" algn="l">
              <a:lnSpc>
                <a:spcPct val="100000"/>
              </a:lnSpc>
              <a:spcBef>
                <a:spcPts val="4267"/>
              </a:spcBef>
              <a:spcAft>
                <a:spcPts val="0"/>
              </a:spcAft>
              <a:buClr>
                <a:srgbClr val="000000"/>
              </a:buClr>
              <a:buSzPts val="2801"/>
              <a:buFont typeface="Helvetica Neue Light"/>
              <a:buChar char="•"/>
              <a:defRPr sz="3734"/>
            </a:lvl4pPr>
            <a:lvl5pPr indent="-406463" lvl="4" marL="2286000" rtl="0" algn="l">
              <a:lnSpc>
                <a:spcPct val="100000"/>
              </a:lnSpc>
              <a:spcBef>
                <a:spcPts val="4267"/>
              </a:spcBef>
              <a:spcAft>
                <a:spcPts val="0"/>
              </a:spcAft>
              <a:buClr>
                <a:srgbClr val="000000"/>
              </a:buClr>
              <a:buSzPts val="2801"/>
              <a:buFont typeface="Helvetica Neue Light"/>
              <a:buChar char="•"/>
              <a:defRPr sz="3734"/>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37" name="Google Shape;137;p34"/>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38" name="Shape 138"/>
        <p:cNvGrpSpPr/>
        <p:nvPr/>
      </p:nvGrpSpPr>
      <p:grpSpPr>
        <a:xfrm>
          <a:off x="0" y="0"/>
          <a:ext cx="0" cy="0"/>
          <a:chOff x="0" y="0"/>
          <a:chExt cx="0" cy="0"/>
        </a:xfrm>
      </p:grpSpPr>
      <p:sp>
        <p:nvSpPr>
          <p:cNvPr id="139" name="Google Shape;139;p35"/>
          <p:cNvSpPr txBox="1"/>
          <p:nvPr>
            <p:ph idx="1" type="body"/>
          </p:nvPr>
        </p:nvSpPr>
        <p:spPr>
          <a:xfrm>
            <a:off x="1270039" y="1270000"/>
            <a:ext cx="14800200" cy="7213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40" name="Google Shape;140;p35"/>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41" name="Shape 141"/>
        <p:cNvGrpSpPr/>
        <p:nvPr/>
      </p:nvGrpSpPr>
      <p:grpSpPr>
        <a:xfrm>
          <a:off x="0" y="0"/>
          <a:ext cx="0" cy="0"/>
          <a:chOff x="0" y="0"/>
          <a:chExt cx="0" cy="0"/>
        </a:xfrm>
      </p:grpSpPr>
      <p:sp>
        <p:nvSpPr>
          <p:cNvPr id="142" name="Google Shape;142;p36"/>
          <p:cNvSpPr/>
          <p:nvPr>
            <p:ph idx="2" type="pic"/>
          </p:nvPr>
        </p:nvSpPr>
        <p:spPr>
          <a:xfrm>
            <a:off x="8958007" y="50927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43" name="Google Shape;143;p36"/>
          <p:cNvSpPr/>
          <p:nvPr>
            <p:ph idx="3" type="pic"/>
          </p:nvPr>
        </p:nvSpPr>
        <p:spPr>
          <a:xfrm>
            <a:off x="8966298" y="8890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44" name="Google Shape;144;p36"/>
          <p:cNvSpPr/>
          <p:nvPr>
            <p:ph idx="4" type="pic"/>
          </p:nvPr>
        </p:nvSpPr>
        <p:spPr>
          <a:xfrm>
            <a:off x="1270039" y="889000"/>
            <a:ext cx="7112100" cy="7975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45" name="Google Shape;145;p36"/>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46" name="Shape 146"/>
        <p:cNvGrpSpPr/>
        <p:nvPr/>
      </p:nvGrpSpPr>
      <p:grpSpPr>
        <a:xfrm>
          <a:off x="0" y="0"/>
          <a:ext cx="0" cy="0"/>
          <a:chOff x="0" y="0"/>
          <a:chExt cx="0" cy="0"/>
        </a:xfrm>
      </p:grpSpPr>
      <p:sp>
        <p:nvSpPr>
          <p:cNvPr id="147" name="Google Shape;147;p37"/>
          <p:cNvSpPr txBox="1"/>
          <p:nvPr>
            <p:ph idx="1" type="body"/>
          </p:nvPr>
        </p:nvSpPr>
        <p:spPr>
          <a:xfrm>
            <a:off x="1693385" y="6362700"/>
            <a:ext cx="13953600" cy="4698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200"/>
              <a:buFont typeface="Helvetica Neue Light"/>
              <a:buNone/>
              <a:defRPr sz="3200"/>
            </a:lvl1pPr>
            <a:lvl2pPr indent="-381000" lvl="1" marL="914400" rtl="0" algn="ctr">
              <a:lnSpc>
                <a:spcPct val="100000"/>
              </a:lnSpc>
              <a:spcBef>
                <a:spcPts val="0"/>
              </a:spcBef>
              <a:spcAft>
                <a:spcPts val="0"/>
              </a:spcAft>
              <a:buClr>
                <a:srgbClr val="000000"/>
              </a:buClr>
              <a:buSzPts val="2400"/>
              <a:buFont typeface="Helvetica Neue Light"/>
              <a:buChar char="•"/>
              <a:defRPr sz="3200"/>
            </a:lvl2pPr>
            <a:lvl3pPr indent="-381000" lvl="2" marL="1371600" rtl="0" algn="ctr">
              <a:lnSpc>
                <a:spcPct val="100000"/>
              </a:lnSpc>
              <a:spcBef>
                <a:spcPts val="0"/>
              </a:spcBef>
              <a:spcAft>
                <a:spcPts val="0"/>
              </a:spcAft>
              <a:buClr>
                <a:srgbClr val="000000"/>
              </a:buClr>
              <a:buSzPts val="2400"/>
              <a:buFont typeface="Helvetica Neue Light"/>
              <a:buChar char="•"/>
              <a:defRPr sz="3200"/>
            </a:lvl3pPr>
            <a:lvl4pPr indent="-381000" lvl="3" marL="1828800" rtl="0" algn="ctr">
              <a:lnSpc>
                <a:spcPct val="100000"/>
              </a:lnSpc>
              <a:spcBef>
                <a:spcPts val="0"/>
              </a:spcBef>
              <a:spcAft>
                <a:spcPts val="0"/>
              </a:spcAft>
              <a:buClr>
                <a:srgbClr val="000000"/>
              </a:buClr>
              <a:buSzPts val="2400"/>
              <a:buFont typeface="Helvetica Neue Light"/>
              <a:buChar char="•"/>
              <a:defRPr sz="3200"/>
            </a:lvl4pPr>
            <a:lvl5pPr indent="-381000" lvl="4" marL="2286000" rtl="0" algn="ctr">
              <a:lnSpc>
                <a:spcPct val="100000"/>
              </a:lnSpc>
              <a:spcBef>
                <a:spcPts val="0"/>
              </a:spcBef>
              <a:spcAft>
                <a:spcPts val="0"/>
              </a:spcAft>
              <a:buClr>
                <a:srgbClr val="000000"/>
              </a:buClr>
              <a:buSzPts val="2400"/>
              <a:buFont typeface="Helvetica Neue Light"/>
              <a:buChar char="•"/>
              <a:defRPr sz="3200"/>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48" name="Google Shape;148;p37"/>
          <p:cNvSpPr txBox="1"/>
          <p:nvPr>
            <p:ph idx="2" type="body"/>
          </p:nvPr>
        </p:nvSpPr>
        <p:spPr>
          <a:xfrm>
            <a:off x="1693385" y="4267200"/>
            <a:ext cx="13953600" cy="685800"/>
          </a:xfrm>
          <a:prstGeom prst="rect">
            <a:avLst/>
          </a:prstGeom>
          <a:noFill/>
          <a:ln>
            <a:noFill/>
          </a:ln>
        </p:spPr>
        <p:txBody>
          <a:bodyPr anchorCtr="0" anchor="ctr"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800"/>
              <a:buFont typeface="Helvetica Neue Light"/>
              <a:buNone/>
              <a:defRPr sz="3800"/>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49" name="Google Shape;149;p37"/>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50" name="Shape 150"/>
        <p:cNvGrpSpPr/>
        <p:nvPr/>
      </p:nvGrpSpPr>
      <p:grpSpPr>
        <a:xfrm>
          <a:off x="0" y="0"/>
          <a:ext cx="0" cy="0"/>
          <a:chOff x="0" y="0"/>
          <a:chExt cx="0" cy="0"/>
        </a:xfrm>
      </p:grpSpPr>
      <p:sp>
        <p:nvSpPr>
          <p:cNvPr id="151" name="Google Shape;151;p38"/>
          <p:cNvSpPr/>
          <p:nvPr>
            <p:ph idx="2" type="pic"/>
          </p:nvPr>
        </p:nvSpPr>
        <p:spPr>
          <a:xfrm>
            <a:off x="0" y="0"/>
            <a:ext cx="173403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52" name="Google Shape;152;p38"/>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3" name="Shape 153"/>
        <p:cNvGrpSpPr/>
        <p:nvPr/>
      </p:nvGrpSpPr>
      <p:grpSpPr>
        <a:xfrm>
          <a:off x="0" y="0"/>
          <a:ext cx="0" cy="0"/>
          <a:chOff x="0" y="0"/>
          <a:chExt cx="0" cy="0"/>
        </a:xfrm>
      </p:grpSpPr>
      <p:sp>
        <p:nvSpPr>
          <p:cNvPr id="154" name="Google Shape;154;p39"/>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1">
  <p:cSld name="TITLE_1">
    <p:spTree>
      <p:nvGrpSpPr>
        <p:cNvPr id="155" name="Shape 155"/>
        <p:cNvGrpSpPr/>
        <p:nvPr/>
      </p:nvGrpSpPr>
      <p:grpSpPr>
        <a:xfrm>
          <a:off x="0" y="0"/>
          <a:ext cx="0" cy="0"/>
          <a:chOff x="0" y="0"/>
          <a:chExt cx="0" cy="0"/>
        </a:xfrm>
      </p:grpSpPr>
      <p:sp>
        <p:nvSpPr>
          <p:cNvPr id="156" name="Google Shape;156;p40"/>
          <p:cNvSpPr txBox="1"/>
          <p:nvPr>
            <p:ph type="title"/>
          </p:nvPr>
        </p:nvSpPr>
        <p:spPr>
          <a:xfrm>
            <a:off x="1693385" y="1638300"/>
            <a:ext cx="13953600" cy="3301800"/>
          </a:xfrm>
          <a:prstGeom prst="rect">
            <a:avLst/>
          </a:prstGeom>
          <a:noFill/>
          <a:ln>
            <a:noFill/>
          </a:ln>
        </p:spPr>
        <p:txBody>
          <a:bodyPr anchorCtr="0" anchor="b" bIns="50825" lIns="50825" spcFirstLastPara="1" rIns="50825" wrap="square" tIns="50825">
            <a:noAutofit/>
          </a:bodyPr>
          <a:lstStyle>
            <a:lvl1pPr lvl="0" rtl="0" algn="ctr">
              <a:lnSpc>
                <a:spcPct val="100000"/>
              </a:lnSpc>
              <a:spcBef>
                <a:spcPts val="0"/>
              </a:spcBef>
              <a:spcAft>
                <a:spcPts val="0"/>
              </a:spcAft>
              <a:buClr>
                <a:srgbClr val="000000"/>
              </a:buClr>
              <a:buSzPts val="1700"/>
              <a:buNone/>
              <a:defRPr/>
            </a:lvl1pPr>
            <a:lvl2pPr lvl="1" rtl="0" algn="ctr">
              <a:lnSpc>
                <a:spcPct val="100000"/>
              </a:lnSpc>
              <a:spcBef>
                <a:spcPts val="0"/>
              </a:spcBef>
              <a:spcAft>
                <a:spcPts val="0"/>
              </a:spcAft>
              <a:buClr>
                <a:srgbClr val="000000"/>
              </a:buClr>
              <a:buSzPts val="1700"/>
              <a:buNone/>
              <a:defRPr/>
            </a:lvl2pPr>
            <a:lvl3pPr lvl="2" rtl="0" algn="ctr">
              <a:lnSpc>
                <a:spcPct val="100000"/>
              </a:lnSpc>
              <a:spcBef>
                <a:spcPts val="0"/>
              </a:spcBef>
              <a:spcAft>
                <a:spcPts val="0"/>
              </a:spcAft>
              <a:buClr>
                <a:srgbClr val="000000"/>
              </a:buClr>
              <a:buSzPts val="1700"/>
              <a:buNone/>
              <a:defRPr/>
            </a:lvl3pPr>
            <a:lvl4pPr lvl="3" rtl="0" algn="ctr">
              <a:lnSpc>
                <a:spcPct val="100000"/>
              </a:lnSpc>
              <a:spcBef>
                <a:spcPts val="0"/>
              </a:spcBef>
              <a:spcAft>
                <a:spcPts val="0"/>
              </a:spcAft>
              <a:buClr>
                <a:srgbClr val="000000"/>
              </a:buClr>
              <a:buSzPts val="1700"/>
              <a:buNone/>
              <a:defRPr/>
            </a:lvl4pPr>
            <a:lvl5pPr lvl="4" rtl="0" algn="ctr">
              <a:lnSpc>
                <a:spcPct val="100000"/>
              </a:lnSpc>
              <a:spcBef>
                <a:spcPts val="0"/>
              </a:spcBef>
              <a:spcAft>
                <a:spcPts val="0"/>
              </a:spcAft>
              <a:buClr>
                <a:srgbClr val="000000"/>
              </a:buClr>
              <a:buSzPts val="1700"/>
              <a:buNone/>
              <a:defRPr/>
            </a:lvl5pPr>
            <a:lvl6pPr lvl="5" rtl="0" algn="ctr">
              <a:lnSpc>
                <a:spcPct val="100000"/>
              </a:lnSpc>
              <a:spcBef>
                <a:spcPts val="0"/>
              </a:spcBef>
              <a:spcAft>
                <a:spcPts val="0"/>
              </a:spcAft>
              <a:buClr>
                <a:srgbClr val="000000"/>
              </a:buClr>
              <a:buSzPts val="1700"/>
              <a:buNone/>
              <a:defRPr/>
            </a:lvl6pPr>
            <a:lvl7pPr lvl="6" rtl="0" algn="ctr">
              <a:lnSpc>
                <a:spcPct val="100000"/>
              </a:lnSpc>
              <a:spcBef>
                <a:spcPts val="0"/>
              </a:spcBef>
              <a:spcAft>
                <a:spcPts val="0"/>
              </a:spcAft>
              <a:buClr>
                <a:srgbClr val="000000"/>
              </a:buClr>
              <a:buSzPts val="1700"/>
              <a:buNone/>
              <a:defRPr/>
            </a:lvl7pPr>
            <a:lvl8pPr lvl="7" rtl="0" algn="ctr">
              <a:lnSpc>
                <a:spcPct val="100000"/>
              </a:lnSpc>
              <a:spcBef>
                <a:spcPts val="0"/>
              </a:spcBef>
              <a:spcAft>
                <a:spcPts val="0"/>
              </a:spcAft>
              <a:buClr>
                <a:srgbClr val="000000"/>
              </a:buClr>
              <a:buSzPts val="1700"/>
              <a:buNone/>
              <a:defRPr/>
            </a:lvl8pPr>
            <a:lvl9pPr lvl="8" rtl="0" algn="ctr">
              <a:lnSpc>
                <a:spcPct val="100000"/>
              </a:lnSpc>
              <a:spcBef>
                <a:spcPts val="0"/>
              </a:spcBef>
              <a:spcAft>
                <a:spcPts val="0"/>
              </a:spcAft>
              <a:buClr>
                <a:srgbClr val="000000"/>
              </a:buClr>
              <a:buSzPts val="1700"/>
              <a:buNone/>
              <a:defRPr/>
            </a:lvl9pPr>
          </a:lstStyle>
          <a:p/>
        </p:txBody>
      </p:sp>
      <p:sp>
        <p:nvSpPr>
          <p:cNvPr id="157" name="Google Shape;157;p40"/>
          <p:cNvSpPr txBox="1"/>
          <p:nvPr>
            <p:ph idx="1" type="body"/>
          </p:nvPr>
        </p:nvSpPr>
        <p:spPr>
          <a:xfrm>
            <a:off x="1693385" y="5029200"/>
            <a:ext cx="13953600" cy="1130400"/>
          </a:xfrm>
          <a:prstGeom prst="rect">
            <a:avLst/>
          </a:prstGeom>
          <a:noFill/>
          <a:ln>
            <a:noFill/>
          </a:ln>
        </p:spPr>
        <p:txBody>
          <a:bodyPr anchorCtr="0" anchor="t" bIns="50825" lIns="50825" spcFirstLastPara="1" rIns="50825" wrap="square" tIns="50825">
            <a:noAutofit/>
          </a:bodyPr>
          <a:lstStyle>
            <a:lvl1pPr indent="-228600" lvl="0" marL="457200" rtl="0" algn="ctr">
              <a:lnSpc>
                <a:spcPct val="100000"/>
              </a:lnSpc>
              <a:spcBef>
                <a:spcPts val="0"/>
              </a:spcBef>
              <a:spcAft>
                <a:spcPts val="0"/>
              </a:spcAft>
              <a:buClr>
                <a:srgbClr val="000000"/>
              </a:buClr>
              <a:buSzPts val="4400"/>
              <a:buFont typeface="Helvetica Neue Light"/>
              <a:buNone/>
              <a:defRPr sz="4400"/>
            </a:lvl1pPr>
            <a:lvl2pPr indent="-228600" lvl="1" marL="914400" rtl="0" algn="ctr">
              <a:lnSpc>
                <a:spcPct val="100000"/>
              </a:lnSpc>
              <a:spcBef>
                <a:spcPts val="0"/>
              </a:spcBef>
              <a:spcAft>
                <a:spcPts val="0"/>
              </a:spcAft>
              <a:buClr>
                <a:srgbClr val="000000"/>
              </a:buClr>
              <a:buSzPts val="4400"/>
              <a:buFont typeface="Helvetica Neue Light"/>
              <a:buNone/>
              <a:defRPr sz="4400"/>
            </a:lvl2pPr>
            <a:lvl3pPr indent="-228600" lvl="2" marL="1371600" rtl="0" algn="ctr">
              <a:lnSpc>
                <a:spcPct val="100000"/>
              </a:lnSpc>
              <a:spcBef>
                <a:spcPts val="0"/>
              </a:spcBef>
              <a:spcAft>
                <a:spcPts val="0"/>
              </a:spcAft>
              <a:buClr>
                <a:srgbClr val="000000"/>
              </a:buClr>
              <a:buSzPts val="4400"/>
              <a:buFont typeface="Helvetica Neue Light"/>
              <a:buNone/>
              <a:defRPr sz="4400"/>
            </a:lvl3pPr>
            <a:lvl4pPr indent="-228600" lvl="3" marL="1828800" rtl="0" algn="ctr">
              <a:lnSpc>
                <a:spcPct val="100000"/>
              </a:lnSpc>
              <a:spcBef>
                <a:spcPts val="0"/>
              </a:spcBef>
              <a:spcAft>
                <a:spcPts val="0"/>
              </a:spcAft>
              <a:buClr>
                <a:srgbClr val="000000"/>
              </a:buClr>
              <a:buSzPts val="4400"/>
              <a:buFont typeface="Helvetica Neue Light"/>
              <a:buNone/>
              <a:defRPr sz="4400"/>
            </a:lvl4pPr>
            <a:lvl5pPr indent="-228600" lvl="4" marL="2286000" rtl="0" algn="ctr">
              <a:lnSpc>
                <a:spcPct val="100000"/>
              </a:lnSpc>
              <a:spcBef>
                <a:spcPts val="0"/>
              </a:spcBef>
              <a:spcAft>
                <a:spcPts val="0"/>
              </a:spcAft>
              <a:buClr>
                <a:srgbClr val="000000"/>
              </a:buClr>
              <a:buSzPts val="4400"/>
              <a:buFont typeface="Helvetica Neue Light"/>
              <a:buNone/>
              <a:defRPr sz="4400"/>
            </a:lvl5pPr>
            <a:lvl6pPr indent="-311150" lvl="5" marL="2743200" rtl="0" algn="l">
              <a:lnSpc>
                <a:spcPct val="100000"/>
              </a:lnSpc>
              <a:spcBef>
                <a:spcPts val="5700"/>
              </a:spcBef>
              <a:spcAft>
                <a:spcPts val="0"/>
              </a:spcAft>
              <a:buClr>
                <a:srgbClr val="000000"/>
              </a:buClr>
              <a:buSzPts val="1300"/>
              <a:buChar char="•"/>
              <a:defRPr/>
            </a:lvl6pPr>
            <a:lvl7pPr indent="-311150" lvl="6" marL="3200400" rtl="0" algn="l">
              <a:lnSpc>
                <a:spcPct val="100000"/>
              </a:lnSpc>
              <a:spcBef>
                <a:spcPts val="5700"/>
              </a:spcBef>
              <a:spcAft>
                <a:spcPts val="0"/>
              </a:spcAft>
              <a:buClr>
                <a:srgbClr val="000000"/>
              </a:buClr>
              <a:buSzPts val="1300"/>
              <a:buChar char="•"/>
              <a:defRPr/>
            </a:lvl7pPr>
            <a:lvl8pPr indent="-311150" lvl="7" marL="3657600" rtl="0" algn="l">
              <a:lnSpc>
                <a:spcPct val="100000"/>
              </a:lnSpc>
              <a:spcBef>
                <a:spcPts val="5700"/>
              </a:spcBef>
              <a:spcAft>
                <a:spcPts val="0"/>
              </a:spcAft>
              <a:buClr>
                <a:srgbClr val="000000"/>
              </a:buClr>
              <a:buSzPts val="1300"/>
              <a:buChar char="•"/>
              <a:defRPr/>
            </a:lvl8pPr>
            <a:lvl9pPr indent="-311150" lvl="8" marL="4114800" rtl="0" algn="l">
              <a:lnSpc>
                <a:spcPct val="100000"/>
              </a:lnSpc>
              <a:spcBef>
                <a:spcPts val="5700"/>
              </a:spcBef>
              <a:spcAft>
                <a:spcPts val="0"/>
              </a:spcAft>
              <a:buClr>
                <a:srgbClr val="000000"/>
              </a:buClr>
              <a:buSzPts val="1300"/>
              <a:buChar char="•"/>
              <a:defRPr/>
            </a:lvl9pPr>
          </a:lstStyle>
          <a:p/>
        </p:txBody>
      </p:sp>
      <p:sp>
        <p:nvSpPr>
          <p:cNvPr id="158" name="Google Shape;158;p40"/>
          <p:cNvSpPr txBox="1"/>
          <p:nvPr>
            <p:ph idx="12" type="sldNum"/>
          </p:nvPr>
        </p:nvSpPr>
        <p:spPr>
          <a:xfrm>
            <a:off x="8404383" y="9251950"/>
            <a:ext cx="514200" cy="472200"/>
          </a:xfrm>
          <a:prstGeom prst="rect">
            <a:avLst/>
          </a:prstGeom>
          <a:noFill/>
          <a:ln>
            <a:noFill/>
          </a:ln>
        </p:spPr>
        <p:txBody>
          <a:bodyPr anchorCtr="0" anchor="t" bIns="50825" lIns="50825" spcFirstLastPara="1" rIns="50825" wrap="square" tIns="50825">
            <a:noAutofit/>
          </a:bodyPr>
          <a:lstStyle>
            <a:lvl1pPr indent="0" lvl="0"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500"/>
              <a:buFont typeface="Helvetica Neue Light"/>
              <a:buNone/>
              <a:defRPr b="0" i="0" sz="25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63" name="Shape 163"/>
        <p:cNvGrpSpPr/>
        <p:nvPr/>
      </p:nvGrpSpPr>
      <p:grpSpPr>
        <a:xfrm>
          <a:off x="0" y="0"/>
          <a:ext cx="0" cy="0"/>
          <a:chOff x="0" y="0"/>
          <a:chExt cx="0" cy="0"/>
        </a:xfrm>
      </p:grpSpPr>
      <p:sp>
        <p:nvSpPr>
          <p:cNvPr id="164" name="Google Shape;164;p42"/>
          <p:cNvSpPr txBox="1"/>
          <p:nvPr>
            <p:ph type="title"/>
          </p:nvPr>
        </p:nvSpPr>
        <p:spPr>
          <a:xfrm>
            <a:off x="1693385" y="1638300"/>
            <a:ext cx="13953600" cy="33021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65" name="Google Shape;165;p42"/>
          <p:cNvSpPr txBox="1"/>
          <p:nvPr>
            <p:ph idx="1" type="body"/>
          </p:nvPr>
        </p:nvSpPr>
        <p:spPr>
          <a:xfrm>
            <a:off x="1693385" y="50292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66" name="Google Shape;166;p42"/>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167" name="Shape 167"/>
        <p:cNvGrpSpPr/>
        <p:nvPr/>
      </p:nvGrpSpPr>
      <p:grpSpPr>
        <a:xfrm>
          <a:off x="0" y="0"/>
          <a:ext cx="0" cy="0"/>
          <a:chOff x="0" y="0"/>
          <a:chExt cx="0" cy="0"/>
        </a:xfrm>
      </p:grpSpPr>
      <p:sp>
        <p:nvSpPr>
          <p:cNvPr id="168" name="Google Shape;168;p43"/>
          <p:cNvSpPr/>
          <p:nvPr>
            <p:ph idx="2" type="pic"/>
          </p:nvPr>
        </p:nvSpPr>
        <p:spPr>
          <a:xfrm>
            <a:off x="2142132" y="635000"/>
            <a:ext cx="13039200" cy="591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69" name="Google Shape;169;p43"/>
          <p:cNvSpPr txBox="1"/>
          <p:nvPr>
            <p:ph type="title"/>
          </p:nvPr>
        </p:nvSpPr>
        <p:spPr>
          <a:xfrm>
            <a:off x="1693385" y="6718300"/>
            <a:ext cx="13953600" cy="14223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70" name="Google Shape;170;p43"/>
          <p:cNvSpPr txBox="1"/>
          <p:nvPr>
            <p:ph idx="1" type="body"/>
          </p:nvPr>
        </p:nvSpPr>
        <p:spPr>
          <a:xfrm>
            <a:off x="1693385" y="8191500"/>
            <a:ext cx="13953600" cy="11304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71" name="Google Shape;171;p43"/>
          <p:cNvSpPr txBox="1"/>
          <p:nvPr>
            <p:ph idx="12" type="sldNum"/>
          </p:nvPr>
        </p:nvSpPr>
        <p:spPr>
          <a:xfrm>
            <a:off x="8404383" y="924560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1" name="Shape 21"/>
        <p:cNvGrpSpPr/>
        <p:nvPr/>
      </p:nvGrpSpPr>
      <p:grpSpPr>
        <a:xfrm>
          <a:off x="0" y="0"/>
          <a:ext cx="0" cy="0"/>
          <a:chOff x="0" y="0"/>
          <a:chExt cx="0" cy="0"/>
        </a:xfrm>
      </p:grpSpPr>
      <p:sp>
        <p:nvSpPr>
          <p:cNvPr id="22" name="Google Shape;22;p5"/>
          <p:cNvSpPr/>
          <p:nvPr>
            <p:ph idx="2" type="pic"/>
          </p:nvPr>
        </p:nvSpPr>
        <p:spPr>
          <a:xfrm>
            <a:off x="8958007" y="635000"/>
            <a:ext cx="7112217"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23" name="Google Shape;23;p5"/>
          <p:cNvSpPr txBox="1"/>
          <p:nvPr>
            <p:ph type="title"/>
          </p:nvPr>
        </p:nvSpPr>
        <p:spPr>
          <a:xfrm>
            <a:off x="1270039" y="635000"/>
            <a:ext cx="7112217" cy="39878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8000"/>
              <a:buFont typeface="Helvetica Neue Light"/>
              <a:buNone/>
              <a:defRPr sz="8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 type="body"/>
          </p:nvPr>
        </p:nvSpPr>
        <p:spPr>
          <a:xfrm>
            <a:off x="1270039" y="4762500"/>
            <a:ext cx="7112217" cy="41021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267"/>
              <a:buFont typeface="Helvetica Neue Light"/>
              <a:buNone/>
              <a:defRPr sz="4267"/>
            </a:lvl1pPr>
            <a:lvl2pPr indent="-228600" lvl="1" marL="914400" algn="ctr">
              <a:lnSpc>
                <a:spcPct val="100000"/>
              </a:lnSpc>
              <a:spcBef>
                <a:spcPts val="0"/>
              </a:spcBef>
              <a:spcAft>
                <a:spcPts val="0"/>
              </a:spcAft>
              <a:buClr>
                <a:srgbClr val="000000"/>
              </a:buClr>
              <a:buSzPts val="4267"/>
              <a:buFont typeface="Helvetica Neue Light"/>
              <a:buNone/>
              <a:defRPr sz="4267"/>
            </a:lvl2pPr>
            <a:lvl3pPr indent="-228600" lvl="2" marL="1371600" algn="ctr">
              <a:lnSpc>
                <a:spcPct val="100000"/>
              </a:lnSpc>
              <a:spcBef>
                <a:spcPts val="0"/>
              </a:spcBef>
              <a:spcAft>
                <a:spcPts val="0"/>
              </a:spcAft>
              <a:buClr>
                <a:srgbClr val="000000"/>
              </a:buClr>
              <a:buSzPts val="4267"/>
              <a:buFont typeface="Helvetica Neue Light"/>
              <a:buNone/>
              <a:defRPr sz="4267"/>
            </a:lvl3pPr>
            <a:lvl4pPr indent="-228600" lvl="3" marL="1828800" algn="ctr">
              <a:lnSpc>
                <a:spcPct val="100000"/>
              </a:lnSpc>
              <a:spcBef>
                <a:spcPts val="0"/>
              </a:spcBef>
              <a:spcAft>
                <a:spcPts val="0"/>
              </a:spcAft>
              <a:buClr>
                <a:srgbClr val="000000"/>
              </a:buClr>
              <a:buSzPts val="4267"/>
              <a:buFont typeface="Helvetica Neue Light"/>
              <a:buNone/>
              <a:defRPr sz="4267"/>
            </a:lvl4pPr>
            <a:lvl5pPr indent="-228600" lvl="4" marL="2286000" algn="ctr">
              <a:lnSpc>
                <a:spcPct val="100000"/>
              </a:lnSpc>
              <a:spcBef>
                <a:spcPts val="0"/>
              </a:spcBef>
              <a:spcAft>
                <a:spcPts val="0"/>
              </a:spcAft>
              <a:buClr>
                <a:srgbClr val="000000"/>
              </a:buClr>
              <a:buSzPts val="4267"/>
              <a:buFont typeface="Helvetica Neue Light"/>
              <a:buNone/>
              <a:defRPr sz="4267"/>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25" name="Google Shape;25;p5"/>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172" name="Shape 172"/>
        <p:cNvGrpSpPr/>
        <p:nvPr/>
      </p:nvGrpSpPr>
      <p:grpSpPr>
        <a:xfrm>
          <a:off x="0" y="0"/>
          <a:ext cx="0" cy="0"/>
          <a:chOff x="0" y="0"/>
          <a:chExt cx="0" cy="0"/>
        </a:xfrm>
      </p:grpSpPr>
      <p:sp>
        <p:nvSpPr>
          <p:cNvPr id="173" name="Google Shape;173;p44"/>
          <p:cNvSpPr txBox="1"/>
          <p:nvPr>
            <p:ph type="title"/>
          </p:nvPr>
        </p:nvSpPr>
        <p:spPr>
          <a:xfrm>
            <a:off x="1693385" y="3225800"/>
            <a:ext cx="13953600" cy="3302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74" name="Google Shape;174;p44"/>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175" name="Shape 175"/>
        <p:cNvGrpSpPr/>
        <p:nvPr/>
      </p:nvGrpSpPr>
      <p:grpSpPr>
        <a:xfrm>
          <a:off x="0" y="0"/>
          <a:ext cx="0" cy="0"/>
          <a:chOff x="0" y="0"/>
          <a:chExt cx="0" cy="0"/>
        </a:xfrm>
      </p:grpSpPr>
      <p:sp>
        <p:nvSpPr>
          <p:cNvPr id="176" name="Google Shape;176;p45"/>
          <p:cNvSpPr/>
          <p:nvPr>
            <p:ph idx="2" type="pic"/>
          </p:nvPr>
        </p:nvSpPr>
        <p:spPr>
          <a:xfrm>
            <a:off x="8958007" y="635000"/>
            <a:ext cx="7112100" cy="822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77" name="Google Shape;177;p45"/>
          <p:cNvSpPr txBox="1"/>
          <p:nvPr>
            <p:ph type="title"/>
          </p:nvPr>
        </p:nvSpPr>
        <p:spPr>
          <a:xfrm>
            <a:off x="1270039" y="635000"/>
            <a:ext cx="7112100" cy="3987900"/>
          </a:xfrm>
          <a:prstGeom prst="rect">
            <a:avLst/>
          </a:prstGeom>
          <a:noFill/>
          <a:ln>
            <a:noFill/>
          </a:ln>
        </p:spPr>
        <p:txBody>
          <a:bodyPr anchorCtr="0" anchor="b" bIns="50800" lIns="50800" spcFirstLastPara="1" rIns="50800" wrap="square" tIns="50800">
            <a:noAutofit/>
          </a:bodyPr>
          <a:lstStyle>
            <a:lvl1pPr lvl="0" rtl="0" algn="ctr">
              <a:lnSpc>
                <a:spcPct val="100000"/>
              </a:lnSpc>
              <a:spcBef>
                <a:spcPts val="0"/>
              </a:spcBef>
              <a:spcAft>
                <a:spcPts val="0"/>
              </a:spcAft>
              <a:buClr>
                <a:srgbClr val="000000"/>
              </a:buClr>
              <a:buSzPts val="8000"/>
              <a:buFont typeface="Helvetica Neue Light"/>
              <a:buNone/>
              <a:defRPr sz="8000"/>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78" name="Google Shape;178;p45"/>
          <p:cNvSpPr txBox="1"/>
          <p:nvPr>
            <p:ph idx="1" type="body"/>
          </p:nvPr>
        </p:nvSpPr>
        <p:spPr>
          <a:xfrm>
            <a:off x="1270039" y="4762500"/>
            <a:ext cx="7112100" cy="41022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4267"/>
              <a:buFont typeface="Helvetica Neue Light"/>
              <a:buNone/>
              <a:defRPr sz="4267"/>
            </a:lvl1pPr>
            <a:lvl2pPr indent="-228600" lvl="1" marL="914400" rtl="0" algn="ctr">
              <a:lnSpc>
                <a:spcPct val="100000"/>
              </a:lnSpc>
              <a:spcBef>
                <a:spcPts val="0"/>
              </a:spcBef>
              <a:spcAft>
                <a:spcPts val="0"/>
              </a:spcAft>
              <a:buClr>
                <a:srgbClr val="000000"/>
              </a:buClr>
              <a:buSzPts val="4267"/>
              <a:buFont typeface="Helvetica Neue Light"/>
              <a:buNone/>
              <a:defRPr sz="4267"/>
            </a:lvl2pPr>
            <a:lvl3pPr indent="-228600" lvl="2" marL="1371600" rtl="0" algn="ctr">
              <a:lnSpc>
                <a:spcPct val="100000"/>
              </a:lnSpc>
              <a:spcBef>
                <a:spcPts val="0"/>
              </a:spcBef>
              <a:spcAft>
                <a:spcPts val="0"/>
              </a:spcAft>
              <a:buClr>
                <a:srgbClr val="000000"/>
              </a:buClr>
              <a:buSzPts val="4267"/>
              <a:buFont typeface="Helvetica Neue Light"/>
              <a:buNone/>
              <a:defRPr sz="4267"/>
            </a:lvl3pPr>
            <a:lvl4pPr indent="-228600" lvl="3" marL="1828800" rtl="0" algn="ctr">
              <a:lnSpc>
                <a:spcPct val="100000"/>
              </a:lnSpc>
              <a:spcBef>
                <a:spcPts val="0"/>
              </a:spcBef>
              <a:spcAft>
                <a:spcPts val="0"/>
              </a:spcAft>
              <a:buClr>
                <a:srgbClr val="000000"/>
              </a:buClr>
              <a:buSzPts val="4267"/>
              <a:buFont typeface="Helvetica Neue Light"/>
              <a:buNone/>
              <a:defRPr sz="4267"/>
            </a:lvl4pPr>
            <a:lvl5pPr indent="-228600" lvl="4" marL="2286000" rtl="0" algn="ctr">
              <a:lnSpc>
                <a:spcPct val="100000"/>
              </a:lnSpc>
              <a:spcBef>
                <a:spcPts val="0"/>
              </a:spcBef>
              <a:spcAft>
                <a:spcPts val="0"/>
              </a:spcAft>
              <a:buClr>
                <a:srgbClr val="000000"/>
              </a:buClr>
              <a:buSzPts val="4267"/>
              <a:buFont typeface="Helvetica Neue Light"/>
              <a:buNone/>
              <a:defRPr sz="4267"/>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79" name="Google Shape;179;p45"/>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180" name="Shape 180"/>
        <p:cNvGrpSpPr/>
        <p:nvPr/>
      </p:nvGrpSpPr>
      <p:grpSpPr>
        <a:xfrm>
          <a:off x="0" y="0"/>
          <a:ext cx="0" cy="0"/>
          <a:chOff x="0" y="0"/>
          <a:chExt cx="0" cy="0"/>
        </a:xfrm>
      </p:grpSpPr>
      <p:sp>
        <p:nvSpPr>
          <p:cNvPr id="181" name="Google Shape;181;p46"/>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82" name="Google Shape;182;p46"/>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83" name="Shape 183"/>
        <p:cNvGrpSpPr/>
        <p:nvPr/>
      </p:nvGrpSpPr>
      <p:grpSpPr>
        <a:xfrm>
          <a:off x="0" y="0"/>
          <a:ext cx="0" cy="0"/>
          <a:chOff x="0" y="0"/>
          <a:chExt cx="0" cy="0"/>
        </a:xfrm>
      </p:grpSpPr>
      <p:sp>
        <p:nvSpPr>
          <p:cNvPr id="184" name="Google Shape;184;p47"/>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85" name="Google Shape;185;p47"/>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86" name="Google Shape;186;p47"/>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187" name="Shape 187"/>
        <p:cNvGrpSpPr/>
        <p:nvPr/>
      </p:nvGrpSpPr>
      <p:grpSpPr>
        <a:xfrm>
          <a:off x="0" y="0"/>
          <a:ext cx="0" cy="0"/>
          <a:chOff x="0" y="0"/>
          <a:chExt cx="0" cy="0"/>
        </a:xfrm>
      </p:grpSpPr>
      <p:sp>
        <p:nvSpPr>
          <p:cNvPr id="188" name="Google Shape;188;p48"/>
          <p:cNvSpPr/>
          <p:nvPr>
            <p:ph idx="2" type="pic"/>
          </p:nvPr>
        </p:nvSpPr>
        <p:spPr>
          <a:xfrm>
            <a:off x="8958007" y="2603500"/>
            <a:ext cx="7112100"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89" name="Google Shape;189;p48"/>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190" name="Google Shape;190;p48"/>
          <p:cNvSpPr txBox="1"/>
          <p:nvPr>
            <p:ph idx="1" type="body"/>
          </p:nvPr>
        </p:nvSpPr>
        <p:spPr>
          <a:xfrm>
            <a:off x="1270039" y="2603500"/>
            <a:ext cx="7112100" cy="6286500"/>
          </a:xfrm>
          <a:prstGeom prst="rect">
            <a:avLst/>
          </a:prstGeom>
          <a:noFill/>
          <a:ln>
            <a:noFill/>
          </a:ln>
        </p:spPr>
        <p:txBody>
          <a:bodyPr anchorCtr="0" anchor="ctr" bIns="50800" lIns="50800" spcFirstLastPara="1" rIns="50800" wrap="square" tIns="50800">
            <a:noAutofit/>
          </a:bodyPr>
          <a:lstStyle>
            <a:lvl1pPr indent="-406463" lvl="0" marL="457200" rtl="0" algn="l">
              <a:lnSpc>
                <a:spcPct val="100000"/>
              </a:lnSpc>
              <a:spcBef>
                <a:spcPts val="4267"/>
              </a:spcBef>
              <a:spcAft>
                <a:spcPts val="0"/>
              </a:spcAft>
              <a:buClr>
                <a:srgbClr val="000000"/>
              </a:buClr>
              <a:buSzPts val="2801"/>
              <a:buFont typeface="Helvetica Neue Light"/>
              <a:buChar char="•"/>
              <a:defRPr sz="3734"/>
            </a:lvl1pPr>
            <a:lvl2pPr indent="-406463" lvl="1" marL="914400" rtl="0" algn="l">
              <a:lnSpc>
                <a:spcPct val="100000"/>
              </a:lnSpc>
              <a:spcBef>
                <a:spcPts val="4267"/>
              </a:spcBef>
              <a:spcAft>
                <a:spcPts val="0"/>
              </a:spcAft>
              <a:buClr>
                <a:srgbClr val="000000"/>
              </a:buClr>
              <a:buSzPts val="2801"/>
              <a:buFont typeface="Helvetica Neue Light"/>
              <a:buChar char="•"/>
              <a:defRPr sz="3734"/>
            </a:lvl2pPr>
            <a:lvl3pPr indent="-406463" lvl="2" marL="1371600" rtl="0" algn="l">
              <a:lnSpc>
                <a:spcPct val="100000"/>
              </a:lnSpc>
              <a:spcBef>
                <a:spcPts val="4267"/>
              </a:spcBef>
              <a:spcAft>
                <a:spcPts val="0"/>
              </a:spcAft>
              <a:buClr>
                <a:srgbClr val="000000"/>
              </a:buClr>
              <a:buSzPts val="2801"/>
              <a:buFont typeface="Helvetica Neue Light"/>
              <a:buChar char="•"/>
              <a:defRPr sz="3734"/>
            </a:lvl3pPr>
            <a:lvl4pPr indent="-406463" lvl="3" marL="1828800" rtl="0" algn="l">
              <a:lnSpc>
                <a:spcPct val="100000"/>
              </a:lnSpc>
              <a:spcBef>
                <a:spcPts val="4267"/>
              </a:spcBef>
              <a:spcAft>
                <a:spcPts val="0"/>
              </a:spcAft>
              <a:buClr>
                <a:srgbClr val="000000"/>
              </a:buClr>
              <a:buSzPts val="2801"/>
              <a:buFont typeface="Helvetica Neue Light"/>
              <a:buChar char="•"/>
              <a:defRPr sz="3734"/>
            </a:lvl4pPr>
            <a:lvl5pPr indent="-406463" lvl="4" marL="2286000" rtl="0" algn="l">
              <a:lnSpc>
                <a:spcPct val="100000"/>
              </a:lnSpc>
              <a:spcBef>
                <a:spcPts val="4267"/>
              </a:spcBef>
              <a:spcAft>
                <a:spcPts val="0"/>
              </a:spcAft>
              <a:buClr>
                <a:srgbClr val="000000"/>
              </a:buClr>
              <a:buSzPts val="2801"/>
              <a:buFont typeface="Helvetica Neue Light"/>
              <a:buChar char="•"/>
              <a:defRPr sz="3734"/>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91" name="Google Shape;191;p48"/>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92" name="Shape 192"/>
        <p:cNvGrpSpPr/>
        <p:nvPr/>
      </p:nvGrpSpPr>
      <p:grpSpPr>
        <a:xfrm>
          <a:off x="0" y="0"/>
          <a:ext cx="0" cy="0"/>
          <a:chOff x="0" y="0"/>
          <a:chExt cx="0" cy="0"/>
        </a:xfrm>
      </p:grpSpPr>
      <p:sp>
        <p:nvSpPr>
          <p:cNvPr id="193" name="Google Shape;193;p49"/>
          <p:cNvSpPr txBox="1"/>
          <p:nvPr>
            <p:ph idx="1" type="body"/>
          </p:nvPr>
        </p:nvSpPr>
        <p:spPr>
          <a:xfrm>
            <a:off x="1270039" y="1270000"/>
            <a:ext cx="14800200" cy="7213500"/>
          </a:xfrm>
          <a:prstGeom prst="rect">
            <a:avLst/>
          </a:prstGeom>
          <a:noFill/>
          <a:ln>
            <a:noFill/>
          </a:ln>
        </p:spPr>
        <p:txBody>
          <a:bodyPr anchorCtr="0" anchor="ctr" bIns="50800" lIns="50800" spcFirstLastPara="1" rIns="50800" wrap="square" tIns="50800">
            <a:noAutofit/>
          </a:bodyPr>
          <a:lstStyle>
            <a:lvl1pPr indent="-314325" lvl="0" marL="457200" rtl="0" algn="l">
              <a:lnSpc>
                <a:spcPct val="100000"/>
              </a:lnSpc>
              <a:spcBef>
                <a:spcPts val="5600"/>
              </a:spcBef>
              <a:spcAft>
                <a:spcPts val="0"/>
              </a:spcAft>
              <a:buClr>
                <a:srgbClr val="000000"/>
              </a:buClr>
              <a:buSzPts val="1350"/>
              <a:buChar char="•"/>
              <a:defRPr/>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194" name="Google Shape;194;p49"/>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95" name="Shape 195"/>
        <p:cNvGrpSpPr/>
        <p:nvPr/>
      </p:nvGrpSpPr>
      <p:grpSpPr>
        <a:xfrm>
          <a:off x="0" y="0"/>
          <a:ext cx="0" cy="0"/>
          <a:chOff x="0" y="0"/>
          <a:chExt cx="0" cy="0"/>
        </a:xfrm>
      </p:grpSpPr>
      <p:sp>
        <p:nvSpPr>
          <p:cNvPr id="196" name="Google Shape;196;p50"/>
          <p:cNvSpPr/>
          <p:nvPr>
            <p:ph idx="2" type="pic"/>
          </p:nvPr>
        </p:nvSpPr>
        <p:spPr>
          <a:xfrm>
            <a:off x="8958007" y="50927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97" name="Google Shape;197;p50"/>
          <p:cNvSpPr/>
          <p:nvPr>
            <p:ph idx="3" type="pic"/>
          </p:nvPr>
        </p:nvSpPr>
        <p:spPr>
          <a:xfrm>
            <a:off x="8966298" y="889000"/>
            <a:ext cx="711210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98" name="Google Shape;198;p50"/>
          <p:cNvSpPr/>
          <p:nvPr>
            <p:ph idx="4" type="pic"/>
          </p:nvPr>
        </p:nvSpPr>
        <p:spPr>
          <a:xfrm>
            <a:off x="1270039" y="889000"/>
            <a:ext cx="7112100" cy="7975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99" name="Google Shape;199;p50"/>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00" name="Shape 200"/>
        <p:cNvGrpSpPr/>
        <p:nvPr/>
      </p:nvGrpSpPr>
      <p:grpSpPr>
        <a:xfrm>
          <a:off x="0" y="0"/>
          <a:ext cx="0" cy="0"/>
          <a:chOff x="0" y="0"/>
          <a:chExt cx="0" cy="0"/>
        </a:xfrm>
      </p:grpSpPr>
      <p:sp>
        <p:nvSpPr>
          <p:cNvPr id="201" name="Google Shape;201;p51"/>
          <p:cNvSpPr txBox="1"/>
          <p:nvPr>
            <p:ph idx="1" type="body"/>
          </p:nvPr>
        </p:nvSpPr>
        <p:spPr>
          <a:xfrm>
            <a:off x="1693385" y="6362700"/>
            <a:ext cx="13953600" cy="469800"/>
          </a:xfrm>
          <a:prstGeom prst="rect">
            <a:avLst/>
          </a:prstGeom>
          <a:noFill/>
          <a:ln>
            <a:noFill/>
          </a:ln>
        </p:spPr>
        <p:txBody>
          <a:bodyPr anchorCtr="0" anchor="t"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200"/>
              <a:buFont typeface="Helvetica Neue Light"/>
              <a:buNone/>
              <a:defRPr sz="3200"/>
            </a:lvl1pPr>
            <a:lvl2pPr indent="-381000" lvl="1" marL="914400" rtl="0" algn="ctr">
              <a:lnSpc>
                <a:spcPct val="100000"/>
              </a:lnSpc>
              <a:spcBef>
                <a:spcPts val="0"/>
              </a:spcBef>
              <a:spcAft>
                <a:spcPts val="0"/>
              </a:spcAft>
              <a:buClr>
                <a:srgbClr val="000000"/>
              </a:buClr>
              <a:buSzPts val="2400"/>
              <a:buFont typeface="Helvetica Neue Light"/>
              <a:buChar char="•"/>
              <a:defRPr sz="3200"/>
            </a:lvl2pPr>
            <a:lvl3pPr indent="-381000" lvl="2" marL="1371600" rtl="0" algn="ctr">
              <a:lnSpc>
                <a:spcPct val="100000"/>
              </a:lnSpc>
              <a:spcBef>
                <a:spcPts val="0"/>
              </a:spcBef>
              <a:spcAft>
                <a:spcPts val="0"/>
              </a:spcAft>
              <a:buClr>
                <a:srgbClr val="000000"/>
              </a:buClr>
              <a:buSzPts val="2400"/>
              <a:buFont typeface="Helvetica Neue Light"/>
              <a:buChar char="•"/>
              <a:defRPr sz="3200"/>
            </a:lvl3pPr>
            <a:lvl4pPr indent="-381000" lvl="3" marL="1828800" rtl="0" algn="ctr">
              <a:lnSpc>
                <a:spcPct val="100000"/>
              </a:lnSpc>
              <a:spcBef>
                <a:spcPts val="0"/>
              </a:spcBef>
              <a:spcAft>
                <a:spcPts val="0"/>
              </a:spcAft>
              <a:buClr>
                <a:srgbClr val="000000"/>
              </a:buClr>
              <a:buSzPts val="2400"/>
              <a:buFont typeface="Helvetica Neue Light"/>
              <a:buChar char="•"/>
              <a:defRPr sz="3200"/>
            </a:lvl4pPr>
            <a:lvl5pPr indent="-381000" lvl="4" marL="2286000" rtl="0" algn="ctr">
              <a:lnSpc>
                <a:spcPct val="100000"/>
              </a:lnSpc>
              <a:spcBef>
                <a:spcPts val="0"/>
              </a:spcBef>
              <a:spcAft>
                <a:spcPts val="0"/>
              </a:spcAft>
              <a:buClr>
                <a:srgbClr val="000000"/>
              </a:buClr>
              <a:buSzPts val="2400"/>
              <a:buFont typeface="Helvetica Neue Light"/>
              <a:buChar char="•"/>
              <a:defRPr sz="3200"/>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202" name="Google Shape;202;p51"/>
          <p:cNvSpPr txBox="1"/>
          <p:nvPr>
            <p:ph idx="2" type="body"/>
          </p:nvPr>
        </p:nvSpPr>
        <p:spPr>
          <a:xfrm>
            <a:off x="1693385" y="4267200"/>
            <a:ext cx="13953600" cy="685800"/>
          </a:xfrm>
          <a:prstGeom prst="rect">
            <a:avLst/>
          </a:prstGeom>
          <a:noFill/>
          <a:ln>
            <a:noFill/>
          </a:ln>
        </p:spPr>
        <p:txBody>
          <a:bodyPr anchorCtr="0" anchor="ctr" bIns="50800" lIns="50800" spcFirstLastPara="1" rIns="50800" wrap="square" tIns="50800">
            <a:noAutofit/>
          </a:bodyPr>
          <a:lstStyle>
            <a:lvl1pPr indent="-228600" lvl="0" marL="457200" rtl="0" algn="ctr">
              <a:lnSpc>
                <a:spcPct val="100000"/>
              </a:lnSpc>
              <a:spcBef>
                <a:spcPts val="0"/>
              </a:spcBef>
              <a:spcAft>
                <a:spcPts val="0"/>
              </a:spcAft>
              <a:buClr>
                <a:srgbClr val="000000"/>
              </a:buClr>
              <a:buSzPts val="3800"/>
              <a:buFont typeface="Helvetica Neue Light"/>
              <a:buNone/>
              <a:defRPr sz="3800"/>
            </a:lvl1pPr>
            <a:lvl2pPr indent="-314325" lvl="1" marL="914400" rtl="0" algn="l">
              <a:lnSpc>
                <a:spcPct val="100000"/>
              </a:lnSpc>
              <a:spcBef>
                <a:spcPts val="5600"/>
              </a:spcBef>
              <a:spcAft>
                <a:spcPts val="0"/>
              </a:spcAft>
              <a:buClr>
                <a:srgbClr val="000000"/>
              </a:buClr>
              <a:buSzPts val="1350"/>
              <a:buChar char="•"/>
              <a:defRPr/>
            </a:lvl2pPr>
            <a:lvl3pPr indent="-314325" lvl="2" marL="1371600" rtl="0" algn="l">
              <a:lnSpc>
                <a:spcPct val="100000"/>
              </a:lnSpc>
              <a:spcBef>
                <a:spcPts val="5600"/>
              </a:spcBef>
              <a:spcAft>
                <a:spcPts val="0"/>
              </a:spcAft>
              <a:buClr>
                <a:srgbClr val="000000"/>
              </a:buClr>
              <a:buSzPts val="1350"/>
              <a:buChar char="•"/>
              <a:defRPr/>
            </a:lvl3pPr>
            <a:lvl4pPr indent="-314325" lvl="3" marL="1828800" rtl="0" algn="l">
              <a:lnSpc>
                <a:spcPct val="100000"/>
              </a:lnSpc>
              <a:spcBef>
                <a:spcPts val="5600"/>
              </a:spcBef>
              <a:spcAft>
                <a:spcPts val="0"/>
              </a:spcAft>
              <a:buClr>
                <a:srgbClr val="000000"/>
              </a:buClr>
              <a:buSzPts val="1350"/>
              <a:buChar char="•"/>
              <a:defRPr/>
            </a:lvl4pPr>
            <a:lvl5pPr indent="-314325" lvl="4" marL="2286000" rtl="0" algn="l">
              <a:lnSpc>
                <a:spcPct val="100000"/>
              </a:lnSpc>
              <a:spcBef>
                <a:spcPts val="5600"/>
              </a:spcBef>
              <a:spcAft>
                <a:spcPts val="0"/>
              </a:spcAft>
              <a:buClr>
                <a:srgbClr val="000000"/>
              </a:buClr>
              <a:buSzPts val="1350"/>
              <a:buChar char="•"/>
              <a:defRPr/>
            </a:lvl5pPr>
            <a:lvl6pPr indent="-314325" lvl="5" marL="2743200" rtl="0" algn="l">
              <a:lnSpc>
                <a:spcPct val="100000"/>
              </a:lnSpc>
              <a:spcBef>
                <a:spcPts val="5600"/>
              </a:spcBef>
              <a:spcAft>
                <a:spcPts val="0"/>
              </a:spcAft>
              <a:buClr>
                <a:srgbClr val="000000"/>
              </a:buClr>
              <a:buSzPts val="1350"/>
              <a:buChar char="•"/>
              <a:defRPr/>
            </a:lvl6pPr>
            <a:lvl7pPr indent="-314325" lvl="6" marL="3200400" rtl="0" algn="l">
              <a:lnSpc>
                <a:spcPct val="100000"/>
              </a:lnSpc>
              <a:spcBef>
                <a:spcPts val="5600"/>
              </a:spcBef>
              <a:spcAft>
                <a:spcPts val="0"/>
              </a:spcAft>
              <a:buClr>
                <a:srgbClr val="000000"/>
              </a:buClr>
              <a:buSzPts val="1350"/>
              <a:buChar char="•"/>
              <a:defRPr/>
            </a:lvl7pPr>
            <a:lvl8pPr indent="-314325" lvl="7" marL="3657600" rtl="0" algn="l">
              <a:lnSpc>
                <a:spcPct val="100000"/>
              </a:lnSpc>
              <a:spcBef>
                <a:spcPts val="5600"/>
              </a:spcBef>
              <a:spcAft>
                <a:spcPts val="0"/>
              </a:spcAft>
              <a:buClr>
                <a:srgbClr val="000000"/>
              </a:buClr>
              <a:buSzPts val="1350"/>
              <a:buChar char="•"/>
              <a:defRPr/>
            </a:lvl8pPr>
            <a:lvl9pPr indent="-314325" lvl="8" marL="4114800" rtl="0" algn="l">
              <a:lnSpc>
                <a:spcPct val="100000"/>
              </a:lnSpc>
              <a:spcBef>
                <a:spcPts val="5600"/>
              </a:spcBef>
              <a:spcAft>
                <a:spcPts val="0"/>
              </a:spcAft>
              <a:buClr>
                <a:srgbClr val="000000"/>
              </a:buClr>
              <a:buSzPts val="1350"/>
              <a:buChar char="•"/>
              <a:defRPr/>
            </a:lvl9pPr>
          </a:lstStyle>
          <a:p/>
        </p:txBody>
      </p:sp>
      <p:sp>
        <p:nvSpPr>
          <p:cNvPr id="203" name="Google Shape;203;p51"/>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204" name="Shape 204"/>
        <p:cNvGrpSpPr/>
        <p:nvPr/>
      </p:nvGrpSpPr>
      <p:grpSpPr>
        <a:xfrm>
          <a:off x="0" y="0"/>
          <a:ext cx="0" cy="0"/>
          <a:chOff x="0" y="0"/>
          <a:chExt cx="0" cy="0"/>
        </a:xfrm>
      </p:grpSpPr>
      <p:sp>
        <p:nvSpPr>
          <p:cNvPr id="205" name="Google Shape;205;p52"/>
          <p:cNvSpPr/>
          <p:nvPr>
            <p:ph idx="2" type="pic"/>
          </p:nvPr>
        </p:nvSpPr>
        <p:spPr>
          <a:xfrm>
            <a:off x="0" y="0"/>
            <a:ext cx="173403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206" name="Google Shape;206;p52"/>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7" name="Shape 207"/>
        <p:cNvGrpSpPr/>
        <p:nvPr/>
      </p:nvGrpSpPr>
      <p:grpSpPr>
        <a:xfrm>
          <a:off x="0" y="0"/>
          <a:ext cx="0" cy="0"/>
          <a:chOff x="0" y="0"/>
          <a:chExt cx="0" cy="0"/>
        </a:xfrm>
      </p:grpSpPr>
      <p:sp>
        <p:nvSpPr>
          <p:cNvPr id="208" name="Google Shape;208;p53"/>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26" name="Shape 26"/>
        <p:cNvGrpSpPr/>
        <p:nvPr/>
      </p:nvGrpSpPr>
      <p:grpSpPr>
        <a:xfrm>
          <a:off x="0" y="0"/>
          <a:ext cx="0" cy="0"/>
          <a:chOff x="0" y="0"/>
          <a:chExt cx="0" cy="0"/>
        </a:xfrm>
      </p:grpSpPr>
      <p:sp>
        <p:nvSpPr>
          <p:cNvPr id="27" name="Google Shape;27;p6"/>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29" name="Shape 29"/>
        <p:cNvGrpSpPr/>
        <p:nvPr/>
      </p:nvGrpSpPr>
      <p:grpSpPr>
        <a:xfrm>
          <a:off x="0" y="0"/>
          <a:ext cx="0" cy="0"/>
          <a:chOff x="0" y="0"/>
          <a:chExt cx="0" cy="0"/>
        </a:xfrm>
      </p:grpSpPr>
      <p:sp>
        <p:nvSpPr>
          <p:cNvPr id="30" name="Google Shape;30;p7"/>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7"/>
          <p:cNvSpPr txBox="1"/>
          <p:nvPr>
            <p:ph idx="1" type="body"/>
          </p:nvPr>
        </p:nvSpPr>
        <p:spPr>
          <a:xfrm>
            <a:off x="1270039" y="2603500"/>
            <a:ext cx="14800185" cy="62865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600"/>
              </a:spcBef>
              <a:spcAft>
                <a:spcPts val="0"/>
              </a:spcAft>
              <a:buClr>
                <a:srgbClr val="000000"/>
              </a:buClr>
              <a:buSzPts val="1350"/>
              <a:buChar char="•"/>
              <a:defRPr/>
            </a:lvl1pPr>
            <a:lvl2pPr indent="-314325" lvl="1" marL="914400" algn="l">
              <a:lnSpc>
                <a:spcPct val="100000"/>
              </a:lnSpc>
              <a:spcBef>
                <a:spcPts val="5600"/>
              </a:spcBef>
              <a:spcAft>
                <a:spcPts val="0"/>
              </a:spcAft>
              <a:buClr>
                <a:srgbClr val="000000"/>
              </a:buClr>
              <a:buSzPts val="1350"/>
              <a:buChar char="•"/>
              <a:defRPr/>
            </a:lvl2pPr>
            <a:lvl3pPr indent="-314325" lvl="2" marL="1371600" algn="l">
              <a:lnSpc>
                <a:spcPct val="100000"/>
              </a:lnSpc>
              <a:spcBef>
                <a:spcPts val="5600"/>
              </a:spcBef>
              <a:spcAft>
                <a:spcPts val="0"/>
              </a:spcAft>
              <a:buClr>
                <a:srgbClr val="000000"/>
              </a:buClr>
              <a:buSzPts val="1350"/>
              <a:buChar char="•"/>
              <a:defRPr/>
            </a:lvl3pPr>
            <a:lvl4pPr indent="-314325" lvl="3" marL="1828800" algn="l">
              <a:lnSpc>
                <a:spcPct val="100000"/>
              </a:lnSpc>
              <a:spcBef>
                <a:spcPts val="5600"/>
              </a:spcBef>
              <a:spcAft>
                <a:spcPts val="0"/>
              </a:spcAft>
              <a:buClr>
                <a:srgbClr val="000000"/>
              </a:buClr>
              <a:buSzPts val="1350"/>
              <a:buChar char="•"/>
              <a:defRPr/>
            </a:lvl4pPr>
            <a:lvl5pPr indent="-314325" lvl="4" marL="2286000" algn="l">
              <a:lnSpc>
                <a:spcPct val="100000"/>
              </a:lnSpc>
              <a:spcBef>
                <a:spcPts val="5600"/>
              </a:spcBef>
              <a:spcAft>
                <a:spcPts val="0"/>
              </a:spcAft>
              <a:buClr>
                <a:srgbClr val="000000"/>
              </a:buClr>
              <a:buSzPts val="1350"/>
              <a:buChar char="•"/>
              <a:defRPr/>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32" name="Google Shape;32;p7"/>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8958007" y="2603500"/>
            <a:ext cx="7112217" cy="6286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35" name="Google Shape;35;p8"/>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1270039" y="2603500"/>
            <a:ext cx="7112217" cy="6286500"/>
          </a:xfrm>
          <a:prstGeom prst="rect">
            <a:avLst/>
          </a:prstGeom>
          <a:noFill/>
          <a:ln>
            <a:noFill/>
          </a:ln>
        </p:spPr>
        <p:txBody>
          <a:bodyPr anchorCtr="0" anchor="ctr" bIns="50800" lIns="50800" spcFirstLastPara="1" rIns="50800" wrap="square" tIns="50800">
            <a:noAutofit/>
          </a:bodyPr>
          <a:lstStyle>
            <a:lvl1pPr indent="-406431" lvl="0" marL="457200" algn="l">
              <a:lnSpc>
                <a:spcPct val="100000"/>
              </a:lnSpc>
              <a:spcBef>
                <a:spcPts val="4267"/>
              </a:spcBef>
              <a:spcAft>
                <a:spcPts val="0"/>
              </a:spcAft>
              <a:buClr>
                <a:srgbClr val="000000"/>
              </a:buClr>
              <a:buSzPts val="2801"/>
              <a:buFont typeface="Helvetica Neue Light"/>
              <a:buChar char="•"/>
              <a:defRPr sz="3734"/>
            </a:lvl1pPr>
            <a:lvl2pPr indent="-406431" lvl="1" marL="914400" algn="l">
              <a:lnSpc>
                <a:spcPct val="100000"/>
              </a:lnSpc>
              <a:spcBef>
                <a:spcPts val="4267"/>
              </a:spcBef>
              <a:spcAft>
                <a:spcPts val="0"/>
              </a:spcAft>
              <a:buClr>
                <a:srgbClr val="000000"/>
              </a:buClr>
              <a:buSzPts val="2801"/>
              <a:buFont typeface="Helvetica Neue Light"/>
              <a:buChar char="•"/>
              <a:defRPr sz="3734"/>
            </a:lvl2pPr>
            <a:lvl3pPr indent="-406431" lvl="2" marL="1371600" algn="l">
              <a:lnSpc>
                <a:spcPct val="100000"/>
              </a:lnSpc>
              <a:spcBef>
                <a:spcPts val="4267"/>
              </a:spcBef>
              <a:spcAft>
                <a:spcPts val="0"/>
              </a:spcAft>
              <a:buClr>
                <a:srgbClr val="000000"/>
              </a:buClr>
              <a:buSzPts val="2801"/>
              <a:buFont typeface="Helvetica Neue Light"/>
              <a:buChar char="•"/>
              <a:defRPr sz="3734"/>
            </a:lvl3pPr>
            <a:lvl4pPr indent="-406431" lvl="3" marL="1828800" algn="l">
              <a:lnSpc>
                <a:spcPct val="100000"/>
              </a:lnSpc>
              <a:spcBef>
                <a:spcPts val="4267"/>
              </a:spcBef>
              <a:spcAft>
                <a:spcPts val="0"/>
              </a:spcAft>
              <a:buClr>
                <a:srgbClr val="000000"/>
              </a:buClr>
              <a:buSzPts val="2801"/>
              <a:buFont typeface="Helvetica Neue Light"/>
              <a:buChar char="•"/>
              <a:defRPr sz="3734"/>
            </a:lvl4pPr>
            <a:lvl5pPr indent="-406431" lvl="4" marL="2286000" algn="l">
              <a:lnSpc>
                <a:spcPct val="100000"/>
              </a:lnSpc>
              <a:spcBef>
                <a:spcPts val="4267"/>
              </a:spcBef>
              <a:spcAft>
                <a:spcPts val="0"/>
              </a:spcAft>
              <a:buClr>
                <a:srgbClr val="000000"/>
              </a:buClr>
              <a:buSzPts val="2801"/>
              <a:buFont typeface="Helvetica Neue Light"/>
              <a:buChar char="•"/>
              <a:defRPr sz="3734"/>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37" name="Google Shape;37;p8"/>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1270039" y="1270000"/>
            <a:ext cx="14800185" cy="72136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600"/>
              </a:spcBef>
              <a:spcAft>
                <a:spcPts val="0"/>
              </a:spcAft>
              <a:buClr>
                <a:srgbClr val="000000"/>
              </a:buClr>
              <a:buSzPts val="1350"/>
              <a:buChar char="•"/>
              <a:defRPr/>
            </a:lvl1pPr>
            <a:lvl2pPr indent="-314325" lvl="1" marL="914400" algn="l">
              <a:lnSpc>
                <a:spcPct val="100000"/>
              </a:lnSpc>
              <a:spcBef>
                <a:spcPts val="5600"/>
              </a:spcBef>
              <a:spcAft>
                <a:spcPts val="0"/>
              </a:spcAft>
              <a:buClr>
                <a:srgbClr val="000000"/>
              </a:buClr>
              <a:buSzPts val="1350"/>
              <a:buChar char="•"/>
              <a:defRPr/>
            </a:lvl2pPr>
            <a:lvl3pPr indent="-314325" lvl="2" marL="1371600" algn="l">
              <a:lnSpc>
                <a:spcPct val="100000"/>
              </a:lnSpc>
              <a:spcBef>
                <a:spcPts val="5600"/>
              </a:spcBef>
              <a:spcAft>
                <a:spcPts val="0"/>
              </a:spcAft>
              <a:buClr>
                <a:srgbClr val="000000"/>
              </a:buClr>
              <a:buSzPts val="1350"/>
              <a:buChar char="•"/>
              <a:defRPr/>
            </a:lvl3pPr>
            <a:lvl4pPr indent="-314325" lvl="3" marL="1828800" algn="l">
              <a:lnSpc>
                <a:spcPct val="100000"/>
              </a:lnSpc>
              <a:spcBef>
                <a:spcPts val="5600"/>
              </a:spcBef>
              <a:spcAft>
                <a:spcPts val="0"/>
              </a:spcAft>
              <a:buClr>
                <a:srgbClr val="000000"/>
              </a:buClr>
              <a:buSzPts val="1350"/>
              <a:buChar char="•"/>
              <a:defRPr/>
            </a:lvl4pPr>
            <a:lvl5pPr indent="-314325" lvl="4" marL="2286000" algn="l">
              <a:lnSpc>
                <a:spcPct val="100000"/>
              </a:lnSpc>
              <a:spcBef>
                <a:spcPts val="5600"/>
              </a:spcBef>
              <a:spcAft>
                <a:spcPts val="0"/>
              </a:spcAft>
              <a:buClr>
                <a:srgbClr val="000000"/>
              </a:buClr>
              <a:buSzPts val="1350"/>
              <a:buChar char="•"/>
              <a:defRPr/>
            </a:lvl5pPr>
            <a:lvl6pPr indent="-314325" lvl="5" marL="2743200" algn="l">
              <a:lnSpc>
                <a:spcPct val="100000"/>
              </a:lnSpc>
              <a:spcBef>
                <a:spcPts val="5600"/>
              </a:spcBef>
              <a:spcAft>
                <a:spcPts val="0"/>
              </a:spcAft>
              <a:buClr>
                <a:srgbClr val="000000"/>
              </a:buClr>
              <a:buSzPts val="1350"/>
              <a:buChar char="•"/>
              <a:defRPr/>
            </a:lvl6pPr>
            <a:lvl7pPr indent="-314325" lvl="6" marL="3200400" algn="l">
              <a:lnSpc>
                <a:spcPct val="100000"/>
              </a:lnSpc>
              <a:spcBef>
                <a:spcPts val="5600"/>
              </a:spcBef>
              <a:spcAft>
                <a:spcPts val="0"/>
              </a:spcAft>
              <a:buClr>
                <a:srgbClr val="000000"/>
              </a:buClr>
              <a:buSzPts val="1350"/>
              <a:buChar char="•"/>
              <a:defRPr/>
            </a:lvl7pPr>
            <a:lvl8pPr indent="-314325" lvl="7" marL="3657600" algn="l">
              <a:lnSpc>
                <a:spcPct val="100000"/>
              </a:lnSpc>
              <a:spcBef>
                <a:spcPts val="5600"/>
              </a:spcBef>
              <a:spcAft>
                <a:spcPts val="0"/>
              </a:spcAft>
              <a:buClr>
                <a:srgbClr val="000000"/>
              </a:buClr>
              <a:buSzPts val="1350"/>
              <a:buChar char="•"/>
              <a:defRPr/>
            </a:lvl8pPr>
            <a:lvl9pPr indent="-314325" lvl="8" marL="4114800" algn="l">
              <a:lnSpc>
                <a:spcPct val="100000"/>
              </a:lnSpc>
              <a:spcBef>
                <a:spcPts val="5600"/>
              </a:spcBef>
              <a:spcAft>
                <a:spcPts val="0"/>
              </a:spcAft>
              <a:buClr>
                <a:srgbClr val="000000"/>
              </a:buClr>
              <a:buSzPts val="1350"/>
              <a:buChar char="•"/>
              <a:defRPr/>
            </a:lvl9pPr>
          </a:lstStyle>
          <a:p/>
        </p:txBody>
      </p:sp>
      <p:sp>
        <p:nvSpPr>
          <p:cNvPr id="40" name="Google Shape;40;p9"/>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958007" y="5092700"/>
            <a:ext cx="7112217"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43" name="Google Shape;43;p10"/>
          <p:cNvSpPr/>
          <p:nvPr>
            <p:ph idx="3" type="pic"/>
          </p:nvPr>
        </p:nvSpPr>
        <p:spPr>
          <a:xfrm>
            <a:off x="8966298" y="889000"/>
            <a:ext cx="7112220" cy="3771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44" name="Google Shape;44;p10"/>
          <p:cNvSpPr/>
          <p:nvPr>
            <p:ph idx="4" type="pic"/>
          </p:nvPr>
        </p:nvSpPr>
        <p:spPr>
          <a:xfrm>
            <a:off x="1270039" y="889000"/>
            <a:ext cx="7112217" cy="7975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45" name="Google Shape;45;p10"/>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vl1pPr>
            <a:lvl2pPr indent="0" lvl="1" marL="0" algn="ctr">
              <a:lnSpc>
                <a:spcPct val="100000"/>
              </a:lnSpc>
              <a:spcBef>
                <a:spcPts val="0"/>
              </a:spcBef>
              <a:spcAft>
                <a:spcPts val="0"/>
              </a:spcAft>
              <a:buClr>
                <a:srgbClr val="000000"/>
              </a:buClr>
              <a:buSzPts val="2400"/>
              <a:buFont typeface="Helvetica Neue Light"/>
              <a:buNone/>
              <a:defRPr sz="2400"/>
            </a:lvl2pPr>
            <a:lvl3pPr indent="0" lvl="2" marL="0" algn="ctr">
              <a:lnSpc>
                <a:spcPct val="100000"/>
              </a:lnSpc>
              <a:spcBef>
                <a:spcPts val="0"/>
              </a:spcBef>
              <a:spcAft>
                <a:spcPts val="0"/>
              </a:spcAft>
              <a:buClr>
                <a:srgbClr val="000000"/>
              </a:buClr>
              <a:buSzPts val="2400"/>
              <a:buFont typeface="Helvetica Neue Light"/>
              <a:buNone/>
              <a:defRPr sz="2400"/>
            </a:lvl3pPr>
            <a:lvl4pPr indent="0" lvl="3" marL="0" algn="ctr">
              <a:lnSpc>
                <a:spcPct val="100000"/>
              </a:lnSpc>
              <a:spcBef>
                <a:spcPts val="0"/>
              </a:spcBef>
              <a:spcAft>
                <a:spcPts val="0"/>
              </a:spcAft>
              <a:buClr>
                <a:srgbClr val="000000"/>
              </a:buClr>
              <a:buSzPts val="2400"/>
              <a:buFont typeface="Helvetica Neue Light"/>
              <a:buNone/>
              <a:defRPr sz="2400"/>
            </a:lvl4pPr>
            <a:lvl5pPr indent="0" lvl="4" marL="0" algn="ctr">
              <a:lnSpc>
                <a:spcPct val="100000"/>
              </a:lnSpc>
              <a:spcBef>
                <a:spcPts val="0"/>
              </a:spcBef>
              <a:spcAft>
                <a:spcPts val="0"/>
              </a:spcAft>
              <a:buClr>
                <a:srgbClr val="000000"/>
              </a:buClr>
              <a:buSzPts val="2400"/>
              <a:buFont typeface="Helvetica Neue Light"/>
              <a:buNone/>
              <a:defRPr sz="2400"/>
            </a:lvl5pPr>
            <a:lvl6pPr indent="0" lvl="5" marL="0" algn="ctr">
              <a:lnSpc>
                <a:spcPct val="100000"/>
              </a:lnSpc>
              <a:spcBef>
                <a:spcPts val="0"/>
              </a:spcBef>
              <a:spcAft>
                <a:spcPts val="0"/>
              </a:spcAft>
              <a:buClr>
                <a:srgbClr val="000000"/>
              </a:buClr>
              <a:buSzPts val="2400"/>
              <a:buFont typeface="Helvetica Neue Light"/>
              <a:buNone/>
              <a:defRPr sz="2400"/>
            </a:lvl6pPr>
            <a:lvl7pPr indent="0" lvl="6" marL="0" algn="ctr">
              <a:lnSpc>
                <a:spcPct val="100000"/>
              </a:lnSpc>
              <a:spcBef>
                <a:spcPts val="0"/>
              </a:spcBef>
              <a:spcAft>
                <a:spcPts val="0"/>
              </a:spcAft>
              <a:buClr>
                <a:srgbClr val="000000"/>
              </a:buClr>
              <a:buSzPts val="2400"/>
              <a:buFont typeface="Helvetica Neue Light"/>
              <a:buNone/>
              <a:defRPr sz="2400"/>
            </a:lvl7pPr>
            <a:lvl8pPr indent="0" lvl="7" marL="0" algn="ctr">
              <a:lnSpc>
                <a:spcPct val="100000"/>
              </a:lnSpc>
              <a:spcBef>
                <a:spcPts val="0"/>
              </a:spcBef>
              <a:spcAft>
                <a:spcPts val="0"/>
              </a:spcAft>
              <a:buClr>
                <a:srgbClr val="000000"/>
              </a:buClr>
              <a:buSzPts val="2400"/>
              <a:buFont typeface="Helvetica Neue Light"/>
              <a:buNone/>
              <a:defRPr sz="2400"/>
            </a:lvl8pPr>
            <a:lvl9pPr indent="0" lvl="8" marL="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theme" Target="../theme/theme3.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0039" y="444500"/>
            <a:ext cx="14800185" cy="21590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1270039" y="2603500"/>
            <a:ext cx="14800185" cy="6286500"/>
          </a:xfrm>
          <a:prstGeom prst="rect">
            <a:avLst/>
          </a:prstGeom>
          <a:noFill/>
          <a:ln>
            <a:noFill/>
          </a:ln>
        </p:spPr>
        <p:txBody>
          <a:bodyPr anchorCtr="0" anchor="ctr" bIns="50800" lIns="50800" spcFirstLastPara="1" rIns="50800" wrap="square" tIns="50800">
            <a:noAutofit/>
          </a:bodyPr>
          <a:lstStyle>
            <a:lvl1pPr indent="-457200" lvl="0" marL="457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indent="-457200" lvl="1" marL="914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indent="-457200" lvl="2" marL="1371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indent="-457200" lvl="3" marL="1828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indent="-457200" lvl="4" marL="22860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indent="-457200" lvl="5" marL="2743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indent="-457200" lvl="6" marL="3200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indent="-457200" lvl="7" marL="3657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indent="-457200" lvl="8" marL="4114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8404383" y="9251950"/>
            <a:ext cx="514564" cy="471924"/>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9pPr>
          </a:lstStyle>
          <a:p/>
        </p:txBody>
      </p:sp>
      <p:sp>
        <p:nvSpPr>
          <p:cNvPr id="57" name="Google Shape;57;p14"/>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457200" lvl="0" marL="457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indent="-457200" lvl="1" marL="914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indent="-457200" lvl="2" marL="1371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indent="-457200" lvl="3" marL="1828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indent="-457200" lvl="4" marL="22860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indent="-457200" lvl="5" marL="2743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indent="-457200" lvl="6" marL="3200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indent="-457200" lvl="7" marL="3657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indent="-457200" lvl="8" marL="4114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58" name="Google Shape;58;p14"/>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sp>
        <p:nvSpPr>
          <p:cNvPr id="106" name="Google Shape;106;p27"/>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0667"/>
              <a:buFont typeface="Libre Franklin"/>
              <a:buNone/>
              <a:defRPr i="0" sz="10667" u="none" cap="none" strike="noStrike">
                <a:solidFill>
                  <a:srgbClr val="000000"/>
                </a:solidFill>
                <a:latin typeface="Libre Franklin"/>
                <a:ea typeface="Libre Franklin"/>
                <a:cs typeface="Libre Franklin"/>
                <a:sym typeface="Libre Franklin"/>
              </a:defRPr>
            </a:lvl1pPr>
            <a:lvl2pPr lvl="1"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9pPr>
          </a:lstStyle>
          <a:p/>
        </p:txBody>
      </p:sp>
      <p:sp>
        <p:nvSpPr>
          <p:cNvPr id="107" name="Google Shape;107;p27"/>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457200" lvl="0" marL="457200" marR="0" rtl="0" algn="l">
              <a:lnSpc>
                <a:spcPct val="100000"/>
              </a:lnSpc>
              <a:spcBef>
                <a:spcPts val="5600"/>
              </a:spcBef>
              <a:spcAft>
                <a:spcPts val="0"/>
              </a:spcAft>
              <a:buClr>
                <a:srgbClr val="000000"/>
              </a:buClr>
              <a:buSzPts val="3600"/>
              <a:buFont typeface="Libre Franklin"/>
              <a:buChar char="•"/>
              <a:defRPr i="0" sz="4800" u="none" cap="none" strike="noStrike">
                <a:solidFill>
                  <a:srgbClr val="000000"/>
                </a:solidFill>
                <a:latin typeface="Libre Franklin"/>
                <a:ea typeface="Libre Franklin"/>
                <a:cs typeface="Libre Franklin"/>
                <a:sym typeface="Libre Franklin"/>
              </a:defRPr>
            </a:lvl1pPr>
            <a:lvl2pPr indent="-457200" lvl="1" marL="914400" marR="0" rtl="0" algn="l">
              <a:lnSpc>
                <a:spcPct val="100000"/>
              </a:lnSpc>
              <a:spcBef>
                <a:spcPts val="5600"/>
              </a:spcBef>
              <a:spcAft>
                <a:spcPts val="0"/>
              </a:spcAft>
              <a:buClr>
                <a:srgbClr val="000000"/>
              </a:buClr>
              <a:buSzPts val="3600"/>
              <a:buFont typeface="Libre Franklin"/>
              <a:buChar char="•"/>
              <a:defRPr i="0" sz="4800" u="none" cap="none" strike="noStrike">
                <a:solidFill>
                  <a:srgbClr val="000000"/>
                </a:solidFill>
                <a:latin typeface="Libre Franklin"/>
                <a:ea typeface="Libre Franklin"/>
                <a:cs typeface="Libre Franklin"/>
                <a:sym typeface="Libre Franklin"/>
              </a:defRPr>
            </a:lvl2pPr>
            <a:lvl3pPr indent="-457200" lvl="2" marL="1371600" marR="0" rtl="0" algn="l">
              <a:lnSpc>
                <a:spcPct val="100000"/>
              </a:lnSpc>
              <a:spcBef>
                <a:spcPts val="5600"/>
              </a:spcBef>
              <a:spcAft>
                <a:spcPts val="0"/>
              </a:spcAft>
              <a:buClr>
                <a:srgbClr val="000000"/>
              </a:buClr>
              <a:buSzPts val="3600"/>
              <a:buFont typeface="Libre Franklin"/>
              <a:buChar char="•"/>
              <a:defRPr i="0" sz="4800" u="none" cap="none" strike="noStrike">
                <a:solidFill>
                  <a:srgbClr val="000000"/>
                </a:solidFill>
                <a:latin typeface="Libre Franklin"/>
                <a:ea typeface="Libre Franklin"/>
                <a:cs typeface="Libre Franklin"/>
                <a:sym typeface="Libre Franklin"/>
              </a:defRPr>
            </a:lvl3pPr>
            <a:lvl4pPr indent="-457200" lvl="3" marL="1828800" marR="0" rtl="0" algn="l">
              <a:lnSpc>
                <a:spcPct val="100000"/>
              </a:lnSpc>
              <a:spcBef>
                <a:spcPts val="5600"/>
              </a:spcBef>
              <a:spcAft>
                <a:spcPts val="0"/>
              </a:spcAft>
              <a:buClr>
                <a:srgbClr val="000000"/>
              </a:buClr>
              <a:buSzPts val="3600"/>
              <a:buFont typeface="Libre Franklin"/>
              <a:buChar char="•"/>
              <a:defRPr i="0" sz="4800" u="none" cap="none" strike="noStrike">
                <a:solidFill>
                  <a:srgbClr val="000000"/>
                </a:solidFill>
                <a:latin typeface="Libre Franklin"/>
                <a:ea typeface="Libre Franklin"/>
                <a:cs typeface="Libre Franklin"/>
                <a:sym typeface="Libre Franklin"/>
              </a:defRPr>
            </a:lvl4pPr>
            <a:lvl5pPr indent="-457200" lvl="4" marL="2286000" marR="0" rtl="0" algn="l">
              <a:lnSpc>
                <a:spcPct val="100000"/>
              </a:lnSpc>
              <a:spcBef>
                <a:spcPts val="5600"/>
              </a:spcBef>
              <a:spcAft>
                <a:spcPts val="0"/>
              </a:spcAft>
              <a:buClr>
                <a:srgbClr val="000000"/>
              </a:buClr>
              <a:buSzPts val="3600"/>
              <a:buFont typeface="Libre Franklin"/>
              <a:buChar char="•"/>
              <a:defRPr i="0" sz="4800" u="none" cap="none" strike="noStrike">
                <a:solidFill>
                  <a:srgbClr val="000000"/>
                </a:solidFill>
                <a:latin typeface="Libre Franklin"/>
                <a:ea typeface="Libre Franklin"/>
                <a:cs typeface="Libre Franklin"/>
                <a:sym typeface="Libre Franklin"/>
              </a:defRPr>
            </a:lvl5pPr>
            <a:lvl6pPr indent="-457200" lvl="5" marL="2743200" marR="0" rtl="0" algn="l">
              <a:lnSpc>
                <a:spcPct val="100000"/>
              </a:lnSpc>
              <a:spcBef>
                <a:spcPts val="5600"/>
              </a:spcBef>
              <a:spcAft>
                <a:spcPts val="0"/>
              </a:spcAft>
              <a:buClr>
                <a:srgbClr val="000000"/>
              </a:buClr>
              <a:buSzPts val="3600"/>
              <a:buFont typeface="Libre Franklin"/>
              <a:buChar char="•"/>
              <a:defRPr i="0" sz="4800" u="none" cap="none" strike="noStrike">
                <a:solidFill>
                  <a:srgbClr val="000000"/>
                </a:solidFill>
                <a:latin typeface="Libre Franklin"/>
                <a:ea typeface="Libre Franklin"/>
                <a:cs typeface="Libre Franklin"/>
                <a:sym typeface="Libre Franklin"/>
              </a:defRPr>
            </a:lvl6pPr>
            <a:lvl7pPr indent="-457200" lvl="6" marL="3200400" marR="0" rtl="0" algn="l">
              <a:lnSpc>
                <a:spcPct val="100000"/>
              </a:lnSpc>
              <a:spcBef>
                <a:spcPts val="5600"/>
              </a:spcBef>
              <a:spcAft>
                <a:spcPts val="0"/>
              </a:spcAft>
              <a:buClr>
                <a:srgbClr val="000000"/>
              </a:buClr>
              <a:buSzPts val="3600"/>
              <a:buFont typeface="Libre Franklin"/>
              <a:buChar char="•"/>
              <a:defRPr i="0" sz="4800" u="none" cap="none" strike="noStrike">
                <a:solidFill>
                  <a:srgbClr val="000000"/>
                </a:solidFill>
                <a:latin typeface="Libre Franklin"/>
                <a:ea typeface="Libre Franklin"/>
                <a:cs typeface="Libre Franklin"/>
                <a:sym typeface="Libre Franklin"/>
              </a:defRPr>
            </a:lvl7pPr>
            <a:lvl8pPr indent="-457200" lvl="7" marL="3657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indent="-457200" lvl="8" marL="4114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08" name="Google Shape;108;p27"/>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sp>
        <p:nvSpPr>
          <p:cNvPr id="160" name="Google Shape;160;p41"/>
          <p:cNvSpPr txBox="1"/>
          <p:nvPr>
            <p:ph type="title"/>
          </p:nvPr>
        </p:nvSpPr>
        <p:spPr>
          <a:xfrm>
            <a:off x="1270039" y="444500"/>
            <a:ext cx="14800200" cy="21591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0667"/>
              <a:buFont typeface="Helvetica Neue Light"/>
              <a:buNone/>
              <a:defRPr b="0" i="0" sz="10667" u="none" cap="none" strike="noStrike">
                <a:solidFill>
                  <a:srgbClr val="000000"/>
                </a:solidFill>
                <a:latin typeface="Helvetica Neue Light"/>
                <a:ea typeface="Helvetica Neue Light"/>
                <a:cs typeface="Helvetica Neue Light"/>
                <a:sym typeface="Helvetica Neue Light"/>
              </a:defRPr>
            </a:lvl9pPr>
          </a:lstStyle>
          <a:p/>
        </p:txBody>
      </p:sp>
      <p:sp>
        <p:nvSpPr>
          <p:cNvPr id="161" name="Google Shape;161;p41"/>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lvl1pPr indent="-457200" lvl="0" marL="457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1pPr>
            <a:lvl2pPr indent="-457200" lvl="1" marL="914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2pPr>
            <a:lvl3pPr indent="-457200" lvl="2" marL="1371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3pPr>
            <a:lvl4pPr indent="-457200" lvl="3" marL="1828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4pPr>
            <a:lvl5pPr indent="-457200" lvl="4" marL="22860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5pPr>
            <a:lvl6pPr indent="-457200" lvl="5" marL="27432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6pPr>
            <a:lvl7pPr indent="-457200" lvl="6" marL="32004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7pPr>
            <a:lvl8pPr indent="-457200" lvl="7" marL="36576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8pPr>
            <a:lvl9pPr indent="-457200" lvl="8" marL="4114800" marR="0" rtl="0" algn="l">
              <a:lnSpc>
                <a:spcPct val="100000"/>
              </a:lnSpc>
              <a:spcBef>
                <a:spcPts val="5600"/>
              </a:spcBef>
              <a:spcAft>
                <a:spcPts val="0"/>
              </a:spcAft>
              <a:buClr>
                <a:srgbClr val="000000"/>
              </a:buClr>
              <a:buSzPts val="3600"/>
              <a:buFont typeface="Helvetica Neue Light"/>
              <a:buChar char="•"/>
              <a:defRPr b="0" i="0" sz="4800" u="none" cap="none" strike="noStrike">
                <a:solidFill>
                  <a:srgbClr val="000000"/>
                </a:solidFill>
                <a:latin typeface="Helvetica Neue Light"/>
                <a:ea typeface="Helvetica Neue Light"/>
                <a:cs typeface="Helvetica Neue Light"/>
                <a:sym typeface="Helvetica Neue Light"/>
              </a:defRPr>
            </a:lvl9pPr>
          </a:lstStyle>
          <a:p/>
        </p:txBody>
      </p:sp>
      <p:sp>
        <p:nvSpPr>
          <p:cNvPr id="162" name="Google Shape;162;p41"/>
          <p:cNvSpPr txBox="1"/>
          <p:nvPr>
            <p:ph idx="12" type="sldNum"/>
          </p:nvPr>
        </p:nvSpPr>
        <p:spPr>
          <a:xfrm>
            <a:off x="8404383" y="9251950"/>
            <a:ext cx="514500" cy="471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6.jpg"/><Relationship Id="rId6"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hyperlink" Target="https://www.theinsideout.org.uk/5-keys-to-happiness" TargetMode="External"/><Relationship Id="rId4"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9" Type="http://schemas.openxmlformats.org/officeDocument/2006/relationships/hyperlink" Target="https://www.gov.uk/guidance/plan-your-relationships-sex-and-health-curriculum#dealing-with-sensitive-issues" TargetMode="External"/><Relationship Id="rId5" Type="http://schemas.openxmlformats.org/officeDocument/2006/relationships/hyperlink" Target="https://www.gov.uk/guidance/teaching-about-mental-wellbeing" TargetMode="External"/><Relationship Id="rId6" Type="http://schemas.openxmlformats.org/officeDocument/2006/relationships/hyperlink" Target="https://www.gov.uk/government/publications/teacher-training-physical-health-and-fitness" TargetMode="External"/><Relationship Id="rId7" Type="http://schemas.openxmlformats.org/officeDocument/2006/relationships/hyperlink" Target="https://www.gov.uk/government/publications/teacher-training-respectful-relationships" TargetMode="External"/><Relationship Id="rId8" Type="http://schemas.openxmlformats.org/officeDocument/2006/relationships/hyperlink" Target="https://www.gov.uk/guidance/plan-your-relationships-sex-and-health-curriculu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hyperlink" Target="https://www.childline.org.uk/about/about-childline/?in_type=under12service" TargetMode="External"/><Relationship Id="rId4" Type="http://schemas.openxmlformats.org/officeDocument/2006/relationships/hyperlink" Target="https://www.childline.org.uk/about/about-childline/?in_type=under12service" TargetMode="External"/><Relationship Id="rId5" Type="http://schemas.openxmlformats.org/officeDocument/2006/relationships/hyperlink" Target="https://www.childline.org.uk/about/about-childline/?in_type=under12servi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hyperlink" Target="https://drive.google.com/file/d/1O7MyS9ZZcSBN8mUb7pVpVpAc26u2ElSe/view?usp=sharing" TargetMode="External"/><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hyperlink" Target="https://drive.google.com/file/d/1eQcNrJHEG0XShPmu8RsO7G0O14Q_6cYH/view?usp=sharing" TargetMode="External"/><Relationship Id="rId4" Type="http://schemas.openxmlformats.org/officeDocument/2006/relationships/hyperlink" Target="https://drive.google.com/file/d/1l4nXL6T0NxaeQY2pLwBM8CbHbMf8-ZvO/view?usp=sharing" TargetMode="External"/><Relationship Id="rId5" Type="http://schemas.openxmlformats.org/officeDocument/2006/relationships/image" Target="../media/image5.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image2.png" id="213" name="Google Shape;213;p54"/>
          <p:cNvPicPr preferRelativeResize="0"/>
          <p:nvPr/>
        </p:nvPicPr>
        <p:blipFill rotWithShape="1">
          <a:blip r:embed="rId3">
            <a:alphaModFix/>
          </a:blip>
          <a:srcRect b="2924" l="29586" r="25435" t="39511"/>
          <a:stretch/>
        </p:blipFill>
        <p:spPr>
          <a:xfrm>
            <a:off x="8597901" y="0"/>
            <a:ext cx="8742362" cy="9753600"/>
          </a:xfrm>
          <a:prstGeom prst="rect">
            <a:avLst/>
          </a:prstGeom>
          <a:noFill/>
          <a:ln>
            <a:noFill/>
          </a:ln>
        </p:spPr>
      </p:pic>
      <p:pic>
        <p:nvPicPr>
          <p:cNvPr descr="2018-04-02 - inside out - happy children type.png" id="214" name="Google Shape;214;p54"/>
          <p:cNvPicPr preferRelativeResize="0"/>
          <p:nvPr/>
        </p:nvPicPr>
        <p:blipFill rotWithShape="1">
          <a:blip r:embed="rId4">
            <a:alphaModFix/>
          </a:blip>
          <a:srcRect b="0" l="0" r="0" t="0"/>
          <a:stretch/>
        </p:blipFill>
        <p:spPr>
          <a:xfrm>
            <a:off x="1315586" y="1844048"/>
            <a:ext cx="6930484" cy="5600102"/>
          </a:xfrm>
          <a:prstGeom prst="rect">
            <a:avLst/>
          </a:prstGeom>
          <a:noFill/>
          <a:ln>
            <a:noFill/>
          </a:ln>
        </p:spPr>
      </p:pic>
      <p:pic>
        <p:nvPicPr>
          <p:cNvPr id="215" name="Google Shape;215;p54"/>
          <p:cNvPicPr preferRelativeResize="0"/>
          <p:nvPr/>
        </p:nvPicPr>
        <p:blipFill rotWithShape="1">
          <a:blip r:embed="rId5">
            <a:alphaModFix/>
          </a:blip>
          <a:srcRect b="0" l="0" r="0" t="0"/>
          <a:stretch/>
        </p:blipFill>
        <p:spPr>
          <a:xfrm>
            <a:off x="10512657" y="8351603"/>
            <a:ext cx="5395275" cy="1019325"/>
          </a:xfrm>
          <a:prstGeom prst="rect">
            <a:avLst/>
          </a:prstGeom>
          <a:noFill/>
          <a:ln>
            <a:noFill/>
          </a:ln>
        </p:spPr>
      </p:pic>
      <p:sp>
        <p:nvSpPr>
          <p:cNvPr id="216" name="Google Shape;216;p54"/>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217" name="Google Shape;217;p54"/>
          <p:cNvSpPr txBox="1"/>
          <p:nvPr/>
        </p:nvSpPr>
        <p:spPr>
          <a:xfrm>
            <a:off x="448300" y="550575"/>
            <a:ext cx="5458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84BF41"/>
                </a:solidFill>
                <a:latin typeface="Libre Franklin"/>
                <a:ea typeface="Libre Franklin"/>
                <a:cs typeface="Libre Franklin"/>
                <a:sym typeface="Libre Franklin"/>
              </a:rPr>
              <a:t>INTRODUCTORY</a:t>
            </a:r>
            <a:r>
              <a:rPr b="1" lang="en-US" sz="2000">
                <a:solidFill>
                  <a:srgbClr val="84BF41"/>
                </a:solidFill>
                <a:latin typeface="Libre Franklin"/>
                <a:ea typeface="Libre Franklin"/>
                <a:cs typeface="Libre Franklin"/>
                <a:sym typeface="Libre Franklin"/>
              </a:rPr>
              <a:t> SET - Look </a:t>
            </a:r>
            <a:r>
              <a:rPr b="1" lang="en-US" sz="2000">
                <a:solidFill>
                  <a:srgbClr val="84BF41"/>
                </a:solidFill>
                <a:latin typeface="Libre Franklin"/>
                <a:ea typeface="Libre Franklin"/>
                <a:cs typeface="Libre Franklin"/>
                <a:sym typeface="Libre Franklin"/>
              </a:rPr>
              <a:t>Inside Lesson</a:t>
            </a:r>
            <a:endParaRPr b="1" sz="2000">
              <a:solidFill>
                <a:srgbClr val="84BF41"/>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79" name="Shape 279"/>
        <p:cNvGrpSpPr/>
        <p:nvPr/>
      </p:nvGrpSpPr>
      <p:grpSpPr>
        <a:xfrm>
          <a:off x="0" y="0"/>
          <a:ext cx="0" cy="0"/>
          <a:chOff x="0" y="0"/>
          <a:chExt cx="0" cy="0"/>
        </a:xfrm>
      </p:grpSpPr>
      <p:sp>
        <p:nvSpPr>
          <p:cNvPr id="280" name="Google Shape;280;p63"/>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281" name="Google Shape;281;p63"/>
          <p:cNvSpPr txBox="1"/>
          <p:nvPr/>
        </p:nvSpPr>
        <p:spPr>
          <a:xfrm>
            <a:off x="2694110" y="2966623"/>
            <a:ext cx="3348000" cy="107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Sad</a:t>
            </a:r>
            <a:endParaRPr>
              <a:latin typeface="Libre Franklin"/>
              <a:ea typeface="Libre Franklin"/>
              <a:cs typeface="Libre Franklin"/>
              <a:sym typeface="Libre Franklin"/>
            </a:endParaRPr>
          </a:p>
        </p:txBody>
      </p:sp>
      <p:sp>
        <p:nvSpPr>
          <p:cNvPr id="282" name="Google Shape;282;p63"/>
          <p:cNvSpPr txBox="1"/>
          <p:nvPr/>
        </p:nvSpPr>
        <p:spPr>
          <a:xfrm>
            <a:off x="11298152" y="2984333"/>
            <a:ext cx="3348000" cy="10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Scared</a:t>
            </a:r>
            <a:endParaRPr>
              <a:latin typeface="Libre Franklin"/>
              <a:ea typeface="Libre Franklin"/>
              <a:cs typeface="Libre Franklin"/>
              <a:sym typeface="Libre Franklin"/>
            </a:endParaRPr>
          </a:p>
        </p:txBody>
      </p:sp>
      <p:sp>
        <p:nvSpPr>
          <p:cNvPr id="283" name="Google Shape;283;p63"/>
          <p:cNvSpPr txBox="1"/>
          <p:nvPr/>
        </p:nvSpPr>
        <p:spPr>
          <a:xfrm>
            <a:off x="3823775" y="698050"/>
            <a:ext cx="96927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Feeling the Weather </a:t>
            </a:r>
            <a:endParaRPr sz="7200">
              <a:latin typeface="Libre Franklin Thin"/>
              <a:ea typeface="Libre Franklin Thin"/>
              <a:cs typeface="Libre Franklin Thin"/>
              <a:sym typeface="Libre Franklin Thin"/>
            </a:endParaRPr>
          </a:p>
        </p:txBody>
      </p:sp>
      <p:pic>
        <p:nvPicPr>
          <p:cNvPr id="284" name="Google Shape;284;p63"/>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285" name="Google Shape;285;p63"/>
          <p:cNvSpPr txBox="1"/>
          <p:nvPr/>
        </p:nvSpPr>
        <p:spPr>
          <a:xfrm>
            <a:off x="6996114" y="2984333"/>
            <a:ext cx="3348000" cy="10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Happy</a:t>
            </a:r>
            <a:endParaRPr>
              <a:latin typeface="Libre Franklin"/>
              <a:ea typeface="Libre Franklin"/>
              <a:cs typeface="Libre Franklin"/>
              <a:sym typeface="Libre Franklin"/>
            </a:endParaRPr>
          </a:p>
        </p:txBody>
      </p:sp>
      <p:pic>
        <p:nvPicPr>
          <p:cNvPr descr="Summer icon" id="286" name="Google Shape;286;p63"/>
          <p:cNvPicPr preferRelativeResize="0"/>
          <p:nvPr/>
        </p:nvPicPr>
        <p:blipFill>
          <a:blip r:embed="rId4">
            <a:alphaModFix/>
          </a:blip>
          <a:stretch>
            <a:fillRect/>
          </a:stretch>
        </p:blipFill>
        <p:spPr>
          <a:xfrm>
            <a:off x="2469175" y="5135588"/>
            <a:ext cx="2156275" cy="2156275"/>
          </a:xfrm>
          <a:prstGeom prst="rect">
            <a:avLst/>
          </a:prstGeom>
          <a:noFill/>
          <a:ln>
            <a:noFill/>
          </a:ln>
        </p:spPr>
      </p:pic>
      <p:pic>
        <p:nvPicPr>
          <p:cNvPr descr="Windy Weather icon" id="287" name="Google Shape;287;p63"/>
          <p:cNvPicPr preferRelativeResize="0"/>
          <p:nvPr/>
        </p:nvPicPr>
        <p:blipFill>
          <a:blip r:embed="rId5">
            <a:alphaModFix/>
          </a:blip>
          <a:stretch>
            <a:fillRect/>
          </a:stretch>
        </p:blipFill>
        <p:spPr>
          <a:xfrm>
            <a:off x="12075497" y="5103016"/>
            <a:ext cx="2384050" cy="2384050"/>
          </a:xfrm>
          <a:prstGeom prst="rect">
            <a:avLst/>
          </a:prstGeom>
          <a:noFill/>
          <a:ln>
            <a:noFill/>
          </a:ln>
        </p:spPr>
      </p:pic>
      <p:pic>
        <p:nvPicPr>
          <p:cNvPr descr="Storm icon" id="288" name="Google Shape;288;p63"/>
          <p:cNvPicPr preferRelativeResize="0"/>
          <p:nvPr/>
        </p:nvPicPr>
        <p:blipFill>
          <a:blip r:embed="rId6">
            <a:alphaModFix/>
          </a:blip>
          <a:stretch>
            <a:fillRect/>
          </a:stretch>
        </p:blipFill>
        <p:spPr>
          <a:xfrm>
            <a:off x="5729426" y="5298237"/>
            <a:ext cx="2156275" cy="2156275"/>
          </a:xfrm>
          <a:prstGeom prst="rect">
            <a:avLst/>
          </a:prstGeom>
          <a:noFill/>
          <a:ln>
            <a:noFill/>
          </a:ln>
        </p:spPr>
      </p:pic>
      <p:pic>
        <p:nvPicPr>
          <p:cNvPr descr="Rain icon" id="289" name="Google Shape;289;p63"/>
          <p:cNvPicPr preferRelativeResize="0"/>
          <p:nvPr/>
        </p:nvPicPr>
        <p:blipFill>
          <a:blip r:embed="rId7">
            <a:alphaModFix/>
          </a:blip>
          <a:stretch>
            <a:fillRect/>
          </a:stretch>
        </p:blipFill>
        <p:spPr>
          <a:xfrm>
            <a:off x="8918874" y="5233325"/>
            <a:ext cx="2123450" cy="212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93" name="Shape 293"/>
        <p:cNvGrpSpPr/>
        <p:nvPr/>
      </p:nvGrpSpPr>
      <p:grpSpPr>
        <a:xfrm>
          <a:off x="0" y="0"/>
          <a:ext cx="0" cy="0"/>
          <a:chOff x="0" y="0"/>
          <a:chExt cx="0" cy="0"/>
        </a:xfrm>
      </p:grpSpPr>
      <p:sp>
        <p:nvSpPr>
          <p:cNvPr id="294" name="Google Shape;294;p64"/>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295" name="Google Shape;295;p64"/>
          <p:cNvSpPr txBox="1"/>
          <p:nvPr/>
        </p:nvSpPr>
        <p:spPr>
          <a:xfrm>
            <a:off x="2645950" y="3145589"/>
            <a:ext cx="3488400" cy="10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Windy</a:t>
            </a:r>
            <a:endParaRPr>
              <a:latin typeface="Libre Franklin"/>
              <a:ea typeface="Libre Franklin"/>
              <a:cs typeface="Libre Franklin"/>
              <a:sym typeface="Libre Franklin"/>
            </a:endParaRPr>
          </a:p>
        </p:txBody>
      </p:sp>
      <p:sp>
        <p:nvSpPr>
          <p:cNvPr id="296" name="Google Shape;296;p64"/>
          <p:cNvSpPr txBox="1"/>
          <p:nvPr/>
        </p:nvSpPr>
        <p:spPr>
          <a:xfrm rot="-591">
            <a:off x="6925771" y="3148229"/>
            <a:ext cx="3488700" cy="10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Sunny</a:t>
            </a:r>
            <a:endParaRPr>
              <a:latin typeface="Libre Franklin"/>
              <a:ea typeface="Libre Franklin"/>
              <a:cs typeface="Libre Franklin"/>
              <a:sym typeface="Libre Franklin"/>
            </a:endParaRPr>
          </a:p>
        </p:txBody>
      </p:sp>
      <p:sp>
        <p:nvSpPr>
          <p:cNvPr id="297" name="Google Shape;297;p64"/>
          <p:cNvSpPr txBox="1"/>
          <p:nvPr/>
        </p:nvSpPr>
        <p:spPr>
          <a:xfrm>
            <a:off x="4006913" y="628925"/>
            <a:ext cx="93264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Feeling the Weather </a:t>
            </a:r>
            <a:endParaRPr sz="7200">
              <a:latin typeface="Libre Franklin Thin"/>
              <a:ea typeface="Libre Franklin Thin"/>
              <a:cs typeface="Libre Franklin Thin"/>
              <a:sym typeface="Libre Franklin Thin"/>
            </a:endParaRPr>
          </a:p>
        </p:txBody>
      </p:sp>
      <p:pic>
        <p:nvPicPr>
          <p:cNvPr id="298" name="Google Shape;298;p64"/>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299" name="Google Shape;299;p64"/>
          <p:cNvSpPr txBox="1"/>
          <p:nvPr/>
        </p:nvSpPr>
        <p:spPr>
          <a:xfrm>
            <a:off x="11205906" y="3166230"/>
            <a:ext cx="3488700" cy="10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lt1"/>
                </a:solidFill>
                <a:latin typeface="Libre Franklin"/>
                <a:ea typeface="Libre Franklin"/>
                <a:cs typeface="Libre Franklin"/>
                <a:sym typeface="Libre Franklin"/>
              </a:rPr>
              <a:t>Stormy</a:t>
            </a:r>
            <a:endParaRPr>
              <a:latin typeface="Libre Franklin"/>
              <a:ea typeface="Libre Franklin"/>
              <a:cs typeface="Libre Franklin"/>
              <a:sym typeface="Libre Franklin"/>
            </a:endParaRPr>
          </a:p>
        </p:txBody>
      </p:sp>
      <p:pic>
        <p:nvPicPr>
          <p:cNvPr id="300" name="Google Shape;300;p64"/>
          <p:cNvPicPr preferRelativeResize="0"/>
          <p:nvPr/>
        </p:nvPicPr>
        <p:blipFill rotWithShape="1">
          <a:blip r:embed="rId4">
            <a:alphaModFix/>
          </a:blip>
          <a:srcRect b="37045" l="9018" r="7634" t="33478"/>
          <a:stretch/>
        </p:blipFill>
        <p:spPr>
          <a:xfrm>
            <a:off x="2149200" y="4219525"/>
            <a:ext cx="13413949" cy="316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304" name="Shape 304"/>
        <p:cNvGrpSpPr/>
        <p:nvPr/>
      </p:nvGrpSpPr>
      <p:grpSpPr>
        <a:xfrm>
          <a:off x="0" y="0"/>
          <a:ext cx="0" cy="0"/>
          <a:chOff x="0" y="0"/>
          <a:chExt cx="0" cy="0"/>
        </a:xfrm>
      </p:grpSpPr>
      <p:pic>
        <p:nvPicPr>
          <p:cNvPr id="305" name="Google Shape;305;p65"/>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306" name="Google Shape;306;p65"/>
          <p:cNvSpPr txBox="1"/>
          <p:nvPr/>
        </p:nvSpPr>
        <p:spPr>
          <a:xfrm>
            <a:off x="3882875" y="2152525"/>
            <a:ext cx="9574500" cy="17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600">
                <a:solidFill>
                  <a:schemeClr val="lt1"/>
                </a:solidFill>
                <a:latin typeface="Libre Franklin"/>
                <a:ea typeface="Libre Franklin"/>
                <a:cs typeface="Libre Franklin"/>
                <a:sym typeface="Libre Franklin"/>
              </a:rPr>
              <a:t> F         B        W</a:t>
            </a:r>
            <a:endParaRPr sz="9600">
              <a:solidFill>
                <a:schemeClr val="dk1"/>
              </a:solidFill>
              <a:latin typeface="Libre Franklin"/>
              <a:ea typeface="Libre Franklin"/>
              <a:cs typeface="Libre Franklin"/>
              <a:sym typeface="Libre Franklin"/>
            </a:endParaRPr>
          </a:p>
        </p:txBody>
      </p:sp>
      <p:sp>
        <p:nvSpPr>
          <p:cNvPr id="307" name="Google Shape;307;p65"/>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pic>
        <p:nvPicPr>
          <p:cNvPr id="308" name="Google Shape;308;p65"/>
          <p:cNvPicPr preferRelativeResize="0"/>
          <p:nvPr/>
        </p:nvPicPr>
        <p:blipFill>
          <a:blip r:embed="rId4">
            <a:alphaModFix/>
          </a:blip>
          <a:stretch>
            <a:fillRect/>
          </a:stretch>
        </p:blipFill>
        <p:spPr>
          <a:xfrm>
            <a:off x="7624602" y="4480400"/>
            <a:ext cx="2091031" cy="1746300"/>
          </a:xfrm>
          <a:prstGeom prst="rect">
            <a:avLst/>
          </a:prstGeom>
          <a:noFill/>
          <a:ln>
            <a:noFill/>
          </a:ln>
        </p:spPr>
      </p:pic>
      <p:pic>
        <p:nvPicPr>
          <p:cNvPr id="309" name="Google Shape;309;p65"/>
          <p:cNvPicPr preferRelativeResize="0"/>
          <p:nvPr/>
        </p:nvPicPr>
        <p:blipFill>
          <a:blip r:embed="rId5">
            <a:alphaModFix/>
          </a:blip>
          <a:stretch>
            <a:fillRect/>
          </a:stretch>
        </p:blipFill>
        <p:spPr>
          <a:xfrm>
            <a:off x="4536926" y="4480400"/>
            <a:ext cx="1954550" cy="1746298"/>
          </a:xfrm>
          <a:prstGeom prst="rect">
            <a:avLst/>
          </a:prstGeom>
          <a:noFill/>
          <a:ln>
            <a:noFill/>
          </a:ln>
        </p:spPr>
      </p:pic>
      <p:pic>
        <p:nvPicPr>
          <p:cNvPr id="310" name="Google Shape;310;p65"/>
          <p:cNvPicPr preferRelativeResize="0"/>
          <p:nvPr/>
        </p:nvPicPr>
        <p:blipFill rotWithShape="1">
          <a:blip r:embed="rId6">
            <a:alphaModFix/>
          </a:blip>
          <a:srcRect b="8842" l="0" r="0" t="0"/>
          <a:stretch/>
        </p:blipFill>
        <p:spPr>
          <a:xfrm>
            <a:off x="10848750" y="4480400"/>
            <a:ext cx="2289703" cy="174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314" name="Shape 314"/>
        <p:cNvGrpSpPr/>
        <p:nvPr/>
      </p:nvGrpSpPr>
      <p:grpSpPr>
        <a:xfrm>
          <a:off x="0" y="0"/>
          <a:ext cx="0" cy="0"/>
          <a:chOff x="0" y="0"/>
          <a:chExt cx="0" cy="0"/>
        </a:xfrm>
      </p:grpSpPr>
      <p:pic>
        <p:nvPicPr>
          <p:cNvPr id="315" name="Google Shape;315;p66"/>
          <p:cNvPicPr preferRelativeResize="0"/>
          <p:nvPr/>
        </p:nvPicPr>
        <p:blipFill rotWithShape="1">
          <a:blip r:embed="rId3">
            <a:alphaModFix/>
          </a:blip>
          <a:srcRect b="0" l="0" r="0" t="0"/>
          <a:stretch/>
        </p:blipFill>
        <p:spPr>
          <a:xfrm>
            <a:off x="13308826" y="8669526"/>
            <a:ext cx="3421875" cy="646475"/>
          </a:xfrm>
          <a:prstGeom prst="rect">
            <a:avLst/>
          </a:prstGeom>
          <a:noFill/>
          <a:ln>
            <a:noFill/>
          </a:ln>
        </p:spPr>
      </p:pic>
      <p:sp>
        <p:nvSpPr>
          <p:cNvPr id="316" name="Google Shape;316;p66"/>
          <p:cNvSpPr txBox="1"/>
          <p:nvPr/>
        </p:nvSpPr>
        <p:spPr>
          <a:xfrm>
            <a:off x="2185025" y="1614000"/>
            <a:ext cx="12970200" cy="191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6000">
                <a:solidFill>
                  <a:schemeClr val="lt1"/>
                </a:solidFill>
                <a:latin typeface="Libre Franklin"/>
                <a:ea typeface="Libre Franklin"/>
                <a:cs typeface="Libre Franklin"/>
                <a:sym typeface="Libre Franklin"/>
              </a:rPr>
              <a:t>Stormy inside all the time?</a:t>
            </a:r>
            <a:endParaRPr b="1" sz="6000">
              <a:solidFill>
                <a:schemeClr val="lt1"/>
              </a:solidFill>
              <a:latin typeface="Libre Franklin"/>
              <a:ea typeface="Libre Franklin"/>
              <a:cs typeface="Libre Franklin"/>
              <a:sym typeface="Libre Franklin"/>
            </a:endParaRPr>
          </a:p>
        </p:txBody>
      </p:sp>
      <p:sp>
        <p:nvSpPr>
          <p:cNvPr id="317" name="Google Shape;317;p66"/>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pic>
        <p:nvPicPr>
          <p:cNvPr descr="Storm icon" id="318" name="Google Shape;318;p66"/>
          <p:cNvPicPr preferRelativeResize="0"/>
          <p:nvPr/>
        </p:nvPicPr>
        <p:blipFill>
          <a:blip r:embed="rId4">
            <a:alphaModFix/>
          </a:blip>
          <a:stretch>
            <a:fillRect/>
          </a:stretch>
        </p:blipFill>
        <p:spPr>
          <a:xfrm>
            <a:off x="7591988" y="3529200"/>
            <a:ext cx="2156275" cy="2156275"/>
          </a:xfrm>
          <a:prstGeom prst="rect">
            <a:avLst/>
          </a:prstGeom>
          <a:noFill/>
          <a:ln>
            <a:noFill/>
          </a:ln>
        </p:spPr>
      </p:pic>
      <p:sp>
        <p:nvSpPr>
          <p:cNvPr id="319" name="Google Shape;319;p66"/>
          <p:cNvSpPr txBox="1"/>
          <p:nvPr/>
        </p:nvSpPr>
        <p:spPr>
          <a:xfrm>
            <a:off x="1387913" y="6397650"/>
            <a:ext cx="14034000" cy="19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4800">
              <a:solidFill>
                <a:schemeClr val="lt1"/>
              </a:solidFill>
            </a:endParaRPr>
          </a:p>
        </p:txBody>
      </p:sp>
      <p:sp>
        <p:nvSpPr>
          <p:cNvPr id="320" name="Google Shape;320;p66"/>
          <p:cNvSpPr txBox="1"/>
          <p:nvPr/>
        </p:nvSpPr>
        <p:spPr>
          <a:xfrm>
            <a:off x="2840275" y="6017538"/>
            <a:ext cx="11642700" cy="20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0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b="1" lang="en-US" sz="6000">
                <a:solidFill>
                  <a:schemeClr val="lt1"/>
                </a:solidFill>
                <a:latin typeface="Libre Franklin"/>
                <a:ea typeface="Libre Franklin"/>
                <a:cs typeface="Libre Franklin"/>
                <a:sym typeface="Libre Franklin"/>
              </a:rPr>
              <a:t>Who would you talk to?</a:t>
            </a:r>
            <a:endParaRPr b="1" sz="6000">
              <a:solidFill>
                <a:schemeClr val="lt1"/>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324" name="Shape 324"/>
        <p:cNvGrpSpPr/>
        <p:nvPr/>
      </p:nvGrpSpPr>
      <p:grpSpPr>
        <a:xfrm>
          <a:off x="0" y="0"/>
          <a:ext cx="0" cy="0"/>
          <a:chOff x="0" y="0"/>
          <a:chExt cx="0" cy="0"/>
        </a:xfrm>
      </p:grpSpPr>
      <p:sp>
        <p:nvSpPr>
          <p:cNvPr id="325" name="Google Shape;325;p67"/>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None/>
            </a:pPr>
            <a:fld id="{00000000-1234-1234-1234-123412341234}" type="slidenum">
              <a:rPr lang="en-US"/>
              <a:t>‹#›</a:t>
            </a:fld>
            <a:endParaRPr/>
          </a:p>
        </p:txBody>
      </p:sp>
      <p:pic>
        <p:nvPicPr>
          <p:cNvPr id="326" name="Google Shape;326;p67"/>
          <p:cNvPicPr preferRelativeResize="0"/>
          <p:nvPr/>
        </p:nvPicPr>
        <p:blipFill>
          <a:blip r:embed="rId3">
            <a:alphaModFix/>
          </a:blip>
          <a:stretch>
            <a:fillRect/>
          </a:stretch>
        </p:blipFill>
        <p:spPr>
          <a:xfrm>
            <a:off x="5865445" y="1964163"/>
            <a:ext cx="5609374" cy="5609374"/>
          </a:xfrm>
          <a:prstGeom prst="rect">
            <a:avLst/>
          </a:prstGeom>
          <a:noFill/>
          <a:ln>
            <a:noFill/>
          </a:ln>
        </p:spPr>
      </p:pic>
      <p:sp>
        <p:nvSpPr>
          <p:cNvPr id="327" name="Google Shape;327;p67"/>
          <p:cNvSpPr txBox="1"/>
          <p:nvPr/>
        </p:nvSpPr>
        <p:spPr>
          <a:xfrm>
            <a:off x="6732413" y="3271100"/>
            <a:ext cx="3875400" cy="29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a:solidFill>
                  <a:schemeClr val="lt1"/>
                </a:solidFill>
                <a:latin typeface="Libre Franklin"/>
                <a:ea typeface="Libre Franklin"/>
                <a:cs typeface="Libre Franklin"/>
                <a:sym typeface="Libre Franklin"/>
              </a:rPr>
              <a:t>Circle </a:t>
            </a:r>
            <a:endParaRPr b="1" sz="60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b="1" lang="en-US" sz="6000">
                <a:solidFill>
                  <a:schemeClr val="lt1"/>
                </a:solidFill>
                <a:latin typeface="Libre Franklin"/>
                <a:ea typeface="Libre Franklin"/>
                <a:cs typeface="Libre Franklin"/>
                <a:sym typeface="Libre Franklin"/>
              </a:rPr>
              <a:t>of </a:t>
            </a:r>
            <a:endParaRPr b="1" sz="60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b="1" lang="en-US" sz="6000">
                <a:solidFill>
                  <a:schemeClr val="lt1"/>
                </a:solidFill>
                <a:latin typeface="Libre Franklin"/>
                <a:ea typeface="Libre Franklin"/>
                <a:cs typeface="Libre Franklin"/>
                <a:sym typeface="Libre Franklin"/>
              </a:rPr>
              <a:t>Trust</a:t>
            </a:r>
            <a:endParaRPr sz="6000">
              <a:latin typeface="Libre Franklin"/>
              <a:ea typeface="Libre Franklin"/>
              <a:cs typeface="Libre Franklin"/>
              <a:sym typeface="Libre Franklin"/>
            </a:endParaRPr>
          </a:p>
        </p:txBody>
      </p:sp>
      <p:pic>
        <p:nvPicPr>
          <p:cNvPr id="328" name="Google Shape;328;p67"/>
          <p:cNvPicPr preferRelativeResize="0"/>
          <p:nvPr/>
        </p:nvPicPr>
        <p:blipFill rotWithShape="1">
          <a:blip r:embed="rId4">
            <a:alphaModFix/>
          </a:blip>
          <a:srcRect b="0" l="0" r="0" t="0"/>
          <a:stretch/>
        </p:blipFill>
        <p:spPr>
          <a:xfrm>
            <a:off x="13887275" y="8778050"/>
            <a:ext cx="2862400" cy="540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332" name="Shape 332"/>
        <p:cNvGrpSpPr/>
        <p:nvPr/>
      </p:nvGrpSpPr>
      <p:grpSpPr>
        <a:xfrm>
          <a:off x="0" y="0"/>
          <a:ext cx="0" cy="0"/>
          <a:chOff x="0" y="0"/>
          <a:chExt cx="0" cy="0"/>
        </a:xfrm>
      </p:grpSpPr>
      <p:pic>
        <p:nvPicPr>
          <p:cNvPr id="333" name="Google Shape;333;p68"/>
          <p:cNvPicPr preferRelativeResize="0"/>
          <p:nvPr/>
        </p:nvPicPr>
        <p:blipFill rotWithShape="1">
          <a:blip r:embed="rId3">
            <a:alphaModFix/>
          </a:blip>
          <a:srcRect b="0" l="0" r="0" t="0"/>
          <a:stretch/>
        </p:blipFill>
        <p:spPr>
          <a:xfrm>
            <a:off x="14110800" y="8880437"/>
            <a:ext cx="2852324" cy="538866"/>
          </a:xfrm>
          <a:prstGeom prst="rect">
            <a:avLst/>
          </a:prstGeom>
          <a:noFill/>
          <a:ln>
            <a:noFill/>
          </a:ln>
        </p:spPr>
      </p:pic>
      <p:pic>
        <p:nvPicPr>
          <p:cNvPr id="334" name="Google Shape;334;p68"/>
          <p:cNvPicPr preferRelativeResize="0"/>
          <p:nvPr/>
        </p:nvPicPr>
        <p:blipFill rotWithShape="1">
          <a:blip r:embed="rId4">
            <a:alphaModFix/>
          </a:blip>
          <a:srcRect b="0" l="0" r="0" t="0"/>
          <a:stretch/>
        </p:blipFill>
        <p:spPr>
          <a:xfrm>
            <a:off x="1581575" y="3876613"/>
            <a:ext cx="2083748" cy="1465000"/>
          </a:xfrm>
          <a:prstGeom prst="rect">
            <a:avLst/>
          </a:prstGeom>
          <a:noFill/>
          <a:ln>
            <a:noFill/>
          </a:ln>
          <a:effectLst>
            <a:outerShdw blurRad="57150" rotWithShape="0" algn="bl" dir="5400000" dist="19050">
              <a:srgbClr val="000000">
                <a:alpha val="49800"/>
              </a:srgbClr>
            </a:outerShdw>
          </a:effectLst>
        </p:spPr>
      </p:pic>
      <p:pic>
        <p:nvPicPr>
          <p:cNvPr id="335" name="Google Shape;335;p68"/>
          <p:cNvPicPr preferRelativeResize="0"/>
          <p:nvPr/>
        </p:nvPicPr>
        <p:blipFill rotWithShape="1">
          <a:blip r:embed="rId5">
            <a:alphaModFix/>
          </a:blip>
          <a:srcRect b="0" l="0" r="0" t="0"/>
          <a:stretch/>
        </p:blipFill>
        <p:spPr>
          <a:xfrm>
            <a:off x="4589200" y="3900438"/>
            <a:ext cx="2171700" cy="1457325"/>
          </a:xfrm>
          <a:prstGeom prst="rect">
            <a:avLst/>
          </a:prstGeom>
          <a:noFill/>
          <a:ln>
            <a:noFill/>
          </a:ln>
          <a:effectLst>
            <a:outerShdw blurRad="57150" rotWithShape="0" algn="bl" dir="5400000" dist="19050">
              <a:srgbClr val="000000">
                <a:alpha val="49800"/>
              </a:srgbClr>
            </a:outerShdw>
          </a:effectLst>
        </p:spPr>
      </p:pic>
      <p:pic>
        <p:nvPicPr>
          <p:cNvPr id="336" name="Google Shape;336;p68"/>
          <p:cNvPicPr preferRelativeResize="0"/>
          <p:nvPr/>
        </p:nvPicPr>
        <p:blipFill rotWithShape="1">
          <a:blip r:embed="rId6">
            <a:alphaModFix/>
          </a:blip>
          <a:srcRect b="0" l="0" r="0" t="0"/>
          <a:stretch/>
        </p:blipFill>
        <p:spPr>
          <a:xfrm>
            <a:off x="7507301" y="3900450"/>
            <a:ext cx="2181225" cy="1466850"/>
          </a:xfrm>
          <a:prstGeom prst="rect">
            <a:avLst/>
          </a:prstGeom>
          <a:noFill/>
          <a:ln>
            <a:noFill/>
          </a:ln>
          <a:effectLst>
            <a:outerShdw blurRad="57150" rotWithShape="0" algn="bl" dir="5400000" dist="19050">
              <a:srgbClr val="000000">
                <a:alpha val="49800"/>
              </a:srgbClr>
            </a:outerShdw>
          </a:effectLst>
        </p:spPr>
      </p:pic>
      <p:pic>
        <p:nvPicPr>
          <p:cNvPr id="337" name="Google Shape;337;p68"/>
          <p:cNvPicPr preferRelativeResize="0"/>
          <p:nvPr/>
        </p:nvPicPr>
        <p:blipFill rotWithShape="1">
          <a:blip r:embed="rId7">
            <a:alphaModFix/>
          </a:blip>
          <a:srcRect b="0" l="0" r="0" t="0"/>
          <a:stretch/>
        </p:blipFill>
        <p:spPr>
          <a:xfrm>
            <a:off x="10619613" y="3876625"/>
            <a:ext cx="2133600" cy="1485900"/>
          </a:xfrm>
          <a:prstGeom prst="rect">
            <a:avLst/>
          </a:prstGeom>
          <a:noFill/>
          <a:ln>
            <a:noFill/>
          </a:ln>
          <a:effectLst>
            <a:outerShdw blurRad="57150" rotWithShape="0" algn="bl" dir="5400000" dist="19050">
              <a:srgbClr val="000000">
                <a:alpha val="49800"/>
              </a:srgbClr>
            </a:outerShdw>
          </a:effectLst>
        </p:spPr>
      </p:pic>
      <p:pic>
        <p:nvPicPr>
          <p:cNvPr id="338" name="Google Shape;338;p68"/>
          <p:cNvPicPr preferRelativeResize="0"/>
          <p:nvPr/>
        </p:nvPicPr>
        <p:blipFill rotWithShape="1">
          <a:blip r:embed="rId8">
            <a:alphaModFix/>
          </a:blip>
          <a:srcRect b="0" l="0" r="0" t="0"/>
          <a:stretch/>
        </p:blipFill>
        <p:spPr>
          <a:xfrm>
            <a:off x="13684325" y="3876625"/>
            <a:ext cx="2143125" cy="1504950"/>
          </a:xfrm>
          <a:prstGeom prst="rect">
            <a:avLst/>
          </a:prstGeom>
          <a:noFill/>
          <a:ln>
            <a:noFill/>
          </a:ln>
          <a:effectLst>
            <a:outerShdw blurRad="57150" rotWithShape="0" algn="bl" dir="5400000" dist="19050">
              <a:srgbClr val="000000">
                <a:alpha val="49800"/>
              </a:srgbClr>
            </a:outerShdw>
          </a:effectLst>
        </p:spPr>
      </p:pic>
      <p:sp>
        <p:nvSpPr>
          <p:cNvPr id="339" name="Google Shape;339;p68"/>
          <p:cNvSpPr txBox="1"/>
          <p:nvPr/>
        </p:nvSpPr>
        <p:spPr>
          <a:xfrm>
            <a:off x="2805425" y="1090175"/>
            <a:ext cx="117294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The 5 Keys to Happiness</a:t>
            </a:r>
            <a:endParaRPr sz="7200">
              <a:latin typeface="Libre Franklin Thin"/>
              <a:ea typeface="Libre Franklin Thin"/>
              <a:cs typeface="Libre Franklin Thin"/>
              <a:sym typeface="Libre Franklin Thin"/>
            </a:endParaRPr>
          </a:p>
        </p:txBody>
      </p:sp>
      <p:sp>
        <p:nvSpPr>
          <p:cNvPr id="340" name="Google Shape;340;p68"/>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341" name="Google Shape;341;p68"/>
          <p:cNvSpPr txBox="1"/>
          <p:nvPr/>
        </p:nvSpPr>
        <p:spPr>
          <a:xfrm>
            <a:off x="1404100" y="5693275"/>
            <a:ext cx="2438700" cy="26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Libre Franklin"/>
                <a:ea typeface="Libre Franklin"/>
                <a:cs typeface="Libre Franklin"/>
                <a:sym typeface="Libre Franklin"/>
              </a:rPr>
              <a:t>Look Inside</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t/>
            </a:r>
            <a:endParaRPr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lang="en-US" sz="2400">
                <a:solidFill>
                  <a:schemeClr val="lt1"/>
                </a:solidFill>
                <a:latin typeface="Libre Franklin"/>
                <a:ea typeface="Libre Franklin"/>
                <a:cs typeface="Libre Franklin"/>
                <a:sym typeface="Libre Franklin"/>
              </a:rPr>
              <a:t>Inspires self reflection, being quiet and self calming</a:t>
            </a:r>
            <a:endParaRPr sz="2400">
              <a:latin typeface="Libre Franklin"/>
              <a:ea typeface="Libre Franklin"/>
              <a:cs typeface="Libre Franklin"/>
              <a:sym typeface="Libre Franklin"/>
            </a:endParaRPr>
          </a:p>
        </p:txBody>
      </p:sp>
      <p:sp>
        <p:nvSpPr>
          <p:cNvPr id="342" name="Google Shape;342;p68"/>
          <p:cNvSpPr txBox="1"/>
          <p:nvPr/>
        </p:nvSpPr>
        <p:spPr>
          <a:xfrm>
            <a:off x="4354000" y="5713250"/>
            <a:ext cx="2642100" cy="29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Libre Franklin"/>
                <a:ea typeface="Libre Franklin"/>
                <a:cs typeface="Libre Franklin"/>
                <a:sym typeface="Libre Franklin"/>
              </a:rPr>
              <a:t>Move Outside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lang="en-US" sz="2400">
                <a:solidFill>
                  <a:schemeClr val="lt1"/>
                </a:solidFill>
                <a:latin typeface="Libre Franklin"/>
                <a:ea typeface="Libre Franklin"/>
                <a:cs typeface="Libre Franklin"/>
                <a:sym typeface="Libre Franklin"/>
              </a:rPr>
              <a:t>Promote non-competitive outdoor exercise</a:t>
            </a:r>
            <a:endParaRPr sz="2400">
              <a:solidFill>
                <a:schemeClr val="lt1"/>
              </a:solidFill>
              <a:latin typeface="Libre Franklin"/>
              <a:ea typeface="Libre Franklin"/>
              <a:cs typeface="Libre Franklin"/>
              <a:sym typeface="Libre Franklin"/>
            </a:endParaRPr>
          </a:p>
        </p:txBody>
      </p:sp>
      <p:sp>
        <p:nvSpPr>
          <p:cNvPr id="343" name="Google Shape;343;p68"/>
          <p:cNvSpPr txBox="1"/>
          <p:nvPr/>
        </p:nvSpPr>
        <p:spPr>
          <a:xfrm>
            <a:off x="7097900" y="5663438"/>
            <a:ext cx="300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Libre Franklin"/>
                <a:ea typeface="Libre Franklin"/>
                <a:cs typeface="Libre Franklin"/>
                <a:sym typeface="Libre Franklin"/>
              </a:rPr>
              <a:t>Share More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lang="en-US" sz="2400">
                <a:solidFill>
                  <a:schemeClr val="lt1"/>
                </a:solidFill>
                <a:latin typeface="Libre Franklin"/>
                <a:ea typeface="Libre Franklin"/>
                <a:cs typeface="Libre Franklin"/>
                <a:sym typeface="Libre Franklin"/>
              </a:rPr>
              <a:t>Encouraging connection, teamwork and communication</a:t>
            </a:r>
            <a:endParaRPr sz="2400">
              <a:solidFill>
                <a:schemeClr val="lt1"/>
              </a:solidFill>
              <a:latin typeface="Libre Franklin"/>
              <a:ea typeface="Libre Franklin"/>
              <a:cs typeface="Libre Franklin"/>
              <a:sym typeface="Libre Franklin"/>
            </a:endParaRPr>
          </a:p>
        </p:txBody>
      </p:sp>
      <p:sp>
        <p:nvSpPr>
          <p:cNvPr id="344" name="Google Shape;344;p68"/>
          <p:cNvSpPr txBox="1"/>
          <p:nvPr/>
        </p:nvSpPr>
        <p:spPr>
          <a:xfrm>
            <a:off x="10340050" y="5609225"/>
            <a:ext cx="2770800" cy="26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Libre Franklin"/>
                <a:ea typeface="Libre Franklin"/>
                <a:cs typeface="Libre Franklin"/>
                <a:sym typeface="Libre Franklin"/>
              </a:rPr>
              <a:t>Be Curious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lang="en-US" sz="2400">
                <a:solidFill>
                  <a:schemeClr val="lt1"/>
                </a:solidFill>
                <a:latin typeface="Libre Franklin"/>
                <a:ea typeface="Libre Franklin"/>
                <a:cs typeface="Libre Franklin"/>
                <a:sym typeface="Libre Franklin"/>
              </a:rPr>
              <a:t>Stimulating growth mindsets, exploration, experimentation and making</a:t>
            </a:r>
            <a:endParaRPr sz="2400">
              <a:latin typeface="Libre Franklin"/>
              <a:ea typeface="Libre Franklin"/>
              <a:cs typeface="Libre Franklin"/>
              <a:sym typeface="Libre Franklin"/>
            </a:endParaRPr>
          </a:p>
        </p:txBody>
      </p:sp>
      <p:sp>
        <p:nvSpPr>
          <p:cNvPr id="345" name="Google Shape;345;p68"/>
          <p:cNvSpPr txBox="1"/>
          <p:nvPr/>
        </p:nvSpPr>
        <p:spPr>
          <a:xfrm>
            <a:off x="13353000" y="5609225"/>
            <a:ext cx="2852400" cy="24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Libre Franklin"/>
                <a:ea typeface="Libre Franklin"/>
                <a:cs typeface="Libre Franklin"/>
                <a:sym typeface="Libre Franklin"/>
              </a:rPr>
              <a:t>Be Kind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t/>
            </a:r>
            <a:endParaRPr b="1" sz="2400">
              <a:solidFill>
                <a:schemeClr val="lt1"/>
              </a:solidFill>
              <a:latin typeface="Libre Franklin"/>
              <a:ea typeface="Libre Franklin"/>
              <a:cs typeface="Libre Franklin"/>
              <a:sym typeface="Libre Franklin"/>
            </a:endParaRPr>
          </a:p>
          <a:p>
            <a:pPr indent="0" lvl="0" marL="0" rtl="0" algn="ctr">
              <a:spcBef>
                <a:spcPts val="0"/>
              </a:spcBef>
              <a:spcAft>
                <a:spcPts val="0"/>
              </a:spcAft>
              <a:buNone/>
            </a:pPr>
            <a:r>
              <a:rPr lang="en-US" sz="2400">
                <a:solidFill>
                  <a:schemeClr val="lt1"/>
                </a:solidFill>
                <a:latin typeface="Libre Franklin"/>
                <a:ea typeface="Libre Franklin"/>
                <a:cs typeface="Libre Franklin"/>
                <a:sym typeface="Libre Franklin"/>
              </a:rPr>
              <a:t>Supporting an attitude of caring for oneself, others and the environment</a:t>
            </a:r>
            <a:endParaRPr sz="2400">
              <a:solidFill>
                <a:schemeClr val="lt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349" name="Shape 349"/>
        <p:cNvGrpSpPr/>
        <p:nvPr/>
      </p:nvGrpSpPr>
      <p:grpSpPr>
        <a:xfrm>
          <a:off x="0" y="0"/>
          <a:ext cx="0" cy="0"/>
          <a:chOff x="0" y="0"/>
          <a:chExt cx="0" cy="0"/>
        </a:xfrm>
      </p:grpSpPr>
      <p:sp>
        <p:nvSpPr>
          <p:cNvPr id="350" name="Google Shape;350;p69"/>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None/>
            </a:pPr>
            <a:fld id="{00000000-1234-1234-1234-123412341234}" type="slidenum">
              <a:rPr lang="en-US"/>
              <a:t>‹#›</a:t>
            </a:fld>
            <a:endParaRPr/>
          </a:p>
        </p:txBody>
      </p:sp>
      <p:sp>
        <p:nvSpPr>
          <p:cNvPr id="351" name="Google Shape;351;p69"/>
          <p:cNvSpPr txBox="1"/>
          <p:nvPr/>
        </p:nvSpPr>
        <p:spPr>
          <a:xfrm>
            <a:off x="1920425" y="5970200"/>
            <a:ext cx="13499400" cy="13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chemeClr val="lt1"/>
                </a:solidFill>
                <a:latin typeface="Libre Franklin"/>
                <a:ea typeface="Libre Franklin"/>
                <a:cs typeface="Libre Franklin"/>
                <a:sym typeface="Libre Franklin"/>
              </a:rPr>
              <a:t>What have we found out today?</a:t>
            </a:r>
            <a:endParaRPr sz="4800">
              <a:latin typeface="Libre Franklin"/>
              <a:ea typeface="Libre Franklin"/>
              <a:cs typeface="Libre Franklin"/>
              <a:sym typeface="Libre Franklin"/>
            </a:endParaRPr>
          </a:p>
        </p:txBody>
      </p:sp>
      <p:pic>
        <p:nvPicPr>
          <p:cNvPr id="352" name="Google Shape;352;p69"/>
          <p:cNvPicPr preferRelativeResize="0"/>
          <p:nvPr/>
        </p:nvPicPr>
        <p:blipFill>
          <a:blip r:embed="rId3">
            <a:alphaModFix/>
          </a:blip>
          <a:stretch>
            <a:fillRect/>
          </a:stretch>
        </p:blipFill>
        <p:spPr>
          <a:xfrm>
            <a:off x="7343375" y="1925175"/>
            <a:ext cx="2509061" cy="3409050"/>
          </a:xfrm>
          <a:prstGeom prst="rect">
            <a:avLst/>
          </a:prstGeom>
          <a:noFill/>
          <a:ln>
            <a:noFill/>
          </a:ln>
        </p:spPr>
      </p:pic>
      <p:pic>
        <p:nvPicPr>
          <p:cNvPr id="353" name="Google Shape;353;p69"/>
          <p:cNvPicPr preferRelativeResize="0"/>
          <p:nvPr/>
        </p:nvPicPr>
        <p:blipFill rotWithShape="1">
          <a:blip r:embed="rId4">
            <a:alphaModFix/>
          </a:blip>
          <a:srcRect b="0" l="0" r="0" t="0"/>
          <a:stretch/>
        </p:blipFill>
        <p:spPr>
          <a:xfrm>
            <a:off x="13887275" y="8778050"/>
            <a:ext cx="2862400" cy="540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image2.png" id="358" name="Google Shape;358;p70"/>
          <p:cNvPicPr preferRelativeResize="0"/>
          <p:nvPr/>
        </p:nvPicPr>
        <p:blipFill rotWithShape="1">
          <a:blip r:embed="rId3">
            <a:alphaModFix/>
          </a:blip>
          <a:srcRect b="2924" l="29586" r="25435" t="39511"/>
          <a:stretch/>
        </p:blipFill>
        <p:spPr>
          <a:xfrm>
            <a:off x="8597901" y="0"/>
            <a:ext cx="8742362" cy="9753600"/>
          </a:xfrm>
          <a:prstGeom prst="rect">
            <a:avLst/>
          </a:prstGeom>
          <a:noFill/>
          <a:ln>
            <a:noFill/>
          </a:ln>
        </p:spPr>
      </p:pic>
      <p:pic>
        <p:nvPicPr>
          <p:cNvPr descr="2018-04-02 - inside out - happy children type.png" id="359" name="Google Shape;359;p70"/>
          <p:cNvPicPr preferRelativeResize="0"/>
          <p:nvPr/>
        </p:nvPicPr>
        <p:blipFill rotWithShape="1">
          <a:blip r:embed="rId4">
            <a:alphaModFix/>
          </a:blip>
          <a:srcRect b="0" l="0" r="0" t="0"/>
          <a:stretch/>
        </p:blipFill>
        <p:spPr>
          <a:xfrm>
            <a:off x="1315586" y="1844048"/>
            <a:ext cx="6930484" cy="5600102"/>
          </a:xfrm>
          <a:prstGeom prst="rect">
            <a:avLst/>
          </a:prstGeom>
          <a:noFill/>
          <a:ln>
            <a:noFill/>
          </a:ln>
        </p:spPr>
      </p:pic>
      <p:pic>
        <p:nvPicPr>
          <p:cNvPr id="360" name="Google Shape;360;p70"/>
          <p:cNvPicPr preferRelativeResize="0"/>
          <p:nvPr/>
        </p:nvPicPr>
        <p:blipFill rotWithShape="1">
          <a:blip r:embed="rId5">
            <a:alphaModFix/>
          </a:blip>
          <a:srcRect b="0" l="0" r="0" t="0"/>
          <a:stretch/>
        </p:blipFill>
        <p:spPr>
          <a:xfrm>
            <a:off x="10512657" y="8351603"/>
            <a:ext cx="5395275" cy="1019325"/>
          </a:xfrm>
          <a:prstGeom prst="rect">
            <a:avLst/>
          </a:prstGeom>
          <a:noFill/>
          <a:ln>
            <a:noFill/>
          </a:ln>
        </p:spPr>
      </p:pic>
      <p:sp>
        <p:nvSpPr>
          <p:cNvPr id="361" name="Google Shape;361;p70"/>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1" name="Shape 221"/>
        <p:cNvGrpSpPr/>
        <p:nvPr/>
      </p:nvGrpSpPr>
      <p:grpSpPr>
        <a:xfrm>
          <a:off x="0" y="0"/>
          <a:ext cx="0" cy="0"/>
          <a:chOff x="0" y="0"/>
          <a:chExt cx="0" cy="0"/>
        </a:xfrm>
      </p:grpSpPr>
      <p:sp>
        <p:nvSpPr>
          <p:cNvPr id="222" name="Google Shape;222;p55"/>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graphicFrame>
        <p:nvGraphicFramePr>
          <p:cNvPr id="223" name="Google Shape;223;p55"/>
          <p:cNvGraphicFramePr/>
          <p:nvPr/>
        </p:nvGraphicFramePr>
        <p:xfrm>
          <a:off x="332938" y="460225"/>
          <a:ext cx="3000000" cy="3000000"/>
        </p:xfrm>
        <a:graphic>
          <a:graphicData uri="http://schemas.openxmlformats.org/drawingml/2006/table">
            <a:tbl>
              <a:tblPr>
                <a:noFill/>
                <a:tableStyleId>{AB3DFEF0-8584-45AC-990A-89E5AFD57DCB}</a:tableStyleId>
              </a:tblPr>
              <a:tblGrid>
                <a:gridCol w="2003925"/>
                <a:gridCol w="14608275"/>
              </a:tblGrid>
              <a:tr h="723875">
                <a:tc gridSpan="2">
                  <a:txBody>
                    <a:bodyPr/>
                    <a:lstStyle/>
                    <a:p>
                      <a:pPr indent="0" lvl="0" marL="0" rtl="0" algn="l">
                        <a:spcBef>
                          <a:spcPts val="1000"/>
                        </a:spcBef>
                        <a:spcAft>
                          <a:spcPts val="0"/>
                        </a:spcAft>
                        <a:buClr>
                          <a:schemeClr val="dk1"/>
                        </a:buClr>
                        <a:buSzPts val="1100"/>
                        <a:buFont typeface="Arial"/>
                        <a:buNone/>
                      </a:pPr>
                      <a:r>
                        <a:rPr b="1" lang="en-US" sz="1800">
                          <a:solidFill>
                            <a:srgbClr val="FFFFFF"/>
                          </a:solidFill>
                          <a:latin typeface="Libre Franklin"/>
                          <a:ea typeface="Libre Franklin"/>
                          <a:cs typeface="Libre Franklin"/>
                          <a:sym typeface="Libre Franklin"/>
                        </a:rPr>
                        <a:t>INTRODUCTORY SET </a:t>
                      </a:r>
                      <a:r>
                        <a:rPr b="1" lang="en-US" sz="1800">
                          <a:solidFill>
                            <a:schemeClr val="lt1"/>
                          </a:solidFill>
                          <a:latin typeface="Libre Franklin"/>
                          <a:ea typeface="Libre Franklin"/>
                          <a:cs typeface="Libre Franklin"/>
                          <a:sym typeface="Libre Franklin"/>
                        </a:rPr>
                        <a:t>- Information page</a:t>
                      </a:r>
                      <a:endParaRPr b="1" sz="1800">
                        <a:latin typeface="Libre Franklin"/>
                        <a:ea typeface="Libre Franklin"/>
                        <a:cs typeface="Libre Franklin"/>
                        <a:sym typeface="Libre Frankli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4BF41"/>
                    </a:solidFill>
                  </a:tcPr>
                </a:tc>
                <a:tc hMerge="1"/>
              </a:tr>
              <a:tr h="7434500">
                <a:tc gridSpan="2">
                  <a:txBody>
                    <a:bodyPr/>
                    <a:lstStyle/>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I</a:t>
                      </a:r>
                      <a:r>
                        <a:rPr lang="en-US" sz="1200">
                          <a:solidFill>
                            <a:schemeClr val="dk1"/>
                          </a:solidFill>
                          <a:latin typeface="Libre Franklin"/>
                          <a:ea typeface="Libre Franklin"/>
                          <a:cs typeface="Libre Franklin"/>
                          <a:sym typeface="Libre Franklin"/>
                        </a:rPr>
                        <a:t>NSIDE OUT has planned 5 weeks of simple lessons that introduce the 5 Keys to Happiness. This set of lessons is </a:t>
                      </a:r>
                      <a:r>
                        <a:rPr lang="en-US" sz="1200">
                          <a:solidFill>
                            <a:schemeClr val="dk1"/>
                          </a:solidFill>
                          <a:latin typeface="Libre Franklin"/>
                          <a:ea typeface="Libre Franklin"/>
                          <a:cs typeface="Libre Franklin"/>
                          <a:sym typeface="Libre Franklin"/>
                        </a:rPr>
                        <a:t>intended</a:t>
                      </a:r>
                      <a:r>
                        <a:rPr lang="en-US" sz="1200">
                          <a:solidFill>
                            <a:schemeClr val="dk1"/>
                          </a:solidFill>
                          <a:latin typeface="Libre Franklin"/>
                          <a:ea typeface="Libre Franklin"/>
                          <a:cs typeface="Libre Franklin"/>
                          <a:sym typeface="Libre Franklin"/>
                        </a:rPr>
                        <a:t> to be used by school’s that are starting out on their Dive in </a:t>
                      </a:r>
                      <a:r>
                        <a:rPr lang="en-US" sz="1200">
                          <a:solidFill>
                            <a:schemeClr val="dk1"/>
                          </a:solidFill>
                          <a:latin typeface="Libre Franklin"/>
                          <a:ea typeface="Libre Franklin"/>
                          <a:cs typeface="Libre Franklin"/>
                          <a:sym typeface="Libre Franklin"/>
                        </a:rPr>
                        <a:t>Journey or at the beginning of a new academic year to introduce/remind staff and children of the 5 Keys.</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highlight>
                            <a:schemeClr val="lt1"/>
                          </a:highlight>
                          <a:latin typeface="Libre Franklin"/>
                          <a:ea typeface="Libre Franklin"/>
                          <a:cs typeface="Libre Franklin"/>
                          <a:sym typeface="Libre Franklin"/>
                        </a:rPr>
                        <a:t>The </a:t>
                      </a:r>
                      <a:r>
                        <a:rPr lang="en-US" sz="1200" u="sng">
                          <a:solidFill>
                            <a:schemeClr val="hlink"/>
                          </a:solidFill>
                          <a:highlight>
                            <a:schemeClr val="lt1"/>
                          </a:highlight>
                          <a:latin typeface="Libre Franklin"/>
                          <a:ea typeface="Libre Franklin"/>
                          <a:cs typeface="Libre Franklin"/>
                          <a:sym typeface="Libre Franklin"/>
                          <a:hlinkClick r:id="rId3"/>
                        </a:rPr>
                        <a:t>5 Keys to Happiness</a:t>
                      </a:r>
                      <a:r>
                        <a:rPr lang="en-US" sz="1200">
                          <a:solidFill>
                            <a:schemeClr val="dk1"/>
                          </a:solidFill>
                          <a:highlight>
                            <a:schemeClr val="lt1"/>
                          </a:highlight>
                          <a:latin typeface="Libre Franklin"/>
                          <a:ea typeface="Libre Franklin"/>
                          <a:cs typeface="Libre Franklin"/>
                          <a:sym typeface="Libre Franklin"/>
                        </a:rPr>
                        <a:t> framework is familiar to children and teachers and provides a simple and inspiring way to cover most of the 2020 statutory </a:t>
                      </a:r>
                      <a:r>
                        <a:rPr lang="en-US" sz="1200" u="sng">
                          <a:solidFill>
                            <a:schemeClr val="hlink"/>
                          </a:solidFill>
                          <a:highlight>
                            <a:schemeClr val="lt1"/>
                          </a:highlight>
                          <a:latin typeface="Libre Franklin"/>
                          <a:ea typeface="Libre Franklin"/>
                          <a:cs typeface="Libre Franklin"/>
                          <a:sym typeface="Libre Franklin"/>
                          <a:hlinkClick r:id="rId4"/>
                        </a:rPr>
                        <a:t>DfE ‘Relationships Education, RSE and Health Education’</a:t>
                      </a:r>
                      <a:r>
                        <a:rPr lang="en-US" sz="1200">
                          <a:solidFill>
                            <a:schemeClr val="dk1"/>
                          </a:solidFill>
                          <a:highlight>
                            <a:schemeClr val="lt1"/>
                          </a:highlight>
                          <a:latin typeface="Libre Franklin"/>
                          <a:ea typeface="Libre Franklin"/>
                          <a:cs typeface="Libre Franklin"/>
                          <a:sym typeface="Libre Franklin"/>
                        </a:rPr>
                        <a:t> (RSHE) objectives. </a:t>
                      </a:r>
                      <a:endParaRPr sz="1200">
                        <a:solidFill>
                          <a:schemeClr val="dk1"/>
                        </a:solidFill>
                        <a:highlight>
                          <a:schemeClr val="lt1"/>
                        </a:highlight>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highlight>
                            <a:schemeClr val="lt1"/>
                          </a:highlight>
                          <a:latin typeface="Libre Franklin"/>
                          <a:ea typeface="Libre Franklin"/>
                          <a:cs typeface="Libre Franklin"/>
                          <a:sym typeface="Libre Franklin"/>
                        </a:rPr>
                        <a:t>Lessons are in 2 parts - a WARM-UP and a MAIN ACTIVITY.</a:t>
                      </a:r>
                      <a:endParaRPr sz="1200">
                        <a:solidFill>
                          <a:schemeClr val="dk1"/>
                        </a:solidFill>
                        <a:highlight>
                          <a:schemeClr val="lt1"/>
                        </a:highlight>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highlight>
                            <a:schemeClr val="lt1"/>
                          </a:highlight>
                          <a:latin typeface="Libre Franklin"/>
                          <a:ea typeface="Libre Franklin"/>
                          <a:cs typeface="Libre Franklin"/>
                          <a:sym typeface="Libre Franklin"/>
                        </a:rPr>
                        <a:t>Teachers can adapt the activities as they wish and link them to existing schemes of work.</a:t>
                      </a:r>
                      <a:endParaRPr sz="1200">
                        <a:solidFill>
                          <a:schemeClr val="dk1"/>
                        </a:solidFill>
                        <a:highlight>
                          <a:schemeClr val="lt1"/>
                        </a:highlight>
                        <a:latin typeface="Libre Franklin"/>
                        <a:ea typeface="Libre Franklin"/>
                        <a:cs typeface="Libre Franklin"/>
                        <a:sym typeface="Libre Franklin"/>
                      </a:endParaRPr>
                    </a:p>
                    <a:p>
                      <a:pPr indent="-304800" lvl="0" marL="457200" rtl="0" algn="l">
                        <a:lnSpc>
                          <a:spcPct val="115000"/>
                        </a:lnSpc>
                        <a:spcBef>
                          <a:spcPts val="0"/>
                        </a:spcBef>
                        <a:spcAft>
                          <a:spcPts val="0"/>
                        </a:spcAft>
                        <a:buClr>
                          <a:schemeClr val="dk1"/>
                        </a:buClr>
                        <a:buSzPts val="1200"/>
                        <a:buFont typeface="Libre Franklin"/>
                        <a:buChar char="●"/>
                      </a:pPr>
                      <a:r>
                        <a:rPr lang="en-US" sz="1200">
                          <a:solidFill>
                            <a:schemeClr val="dk1"/>
                          </a:solidFill>
                          <a:highlight>
                            <a:schemeClr val="lt1"/>
                          </a:highlight>
                          <a:latin typeface="Libre Franklin"/>
                          <a:ea typeface="Libre Franklin"/>
                          <a:cs typeface="Libre Franklin"/>
                          <a:sym typeface="Libre Franklin"/>
                        </a:rPr>
                        <a:t>The R</a:t>
                      </a:r>
                      <a:r>
                        <a:rPr lang="en-US" sz="1200">
                          <a:solidFill>
                            <a:schemeClr val="dk1"/>
                          </a:solidFill>
                          <a:latin typeface="Libre Franklin"/>
                          <a:ea typeface="Libre Franklin"/>
                          <a:cs typeface="Libre Franklin"/>
                          <a:sym typeface="Libre Franklin"/>
                        </a:rPr>
                        <a:t>SHE objectives have been broken down into a progression of learning outcomes for Key Stage 1, Lower Key Stage 2 and Upper Key Stage 2 along with an ‘I can..’ statement for the children if needed. Teachers can adapt these outcomes as they wish. </a:t>
                      </a:r>
                      <a:endParaRPr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highlight>
                            <a:schemeClr val="lt1"/>
                          </a:highlight>
                          <a:latin typeface="Libre Franklin"/>
                          <a:ea typeface="Libre Franklin"/>
                          <a:cs typeface="Libre Franklin"/>
                          <a:sym typeface="Libre Franklin"/>
                        </a:rPr>
                        <a:t>Any slide that has an eye with a cross through means that it is hidden in the presentation mode. If you would like to see a slide in the presentation mode, then right click on it and uncheck ‘skip slide’.</a:t>
                      </a:r>
                      <a:endParaRPr sz="1200">
                        <a:solidFill>
                          <a:schemeClr val="dk1"/>
                        </a:solidFill>
                        <a:highlight>
                          <a:schemeClr val="lt1"/>
                        </a:highlight>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Libre Franklin"/>
                        <a:buChar char="●"/>
                      </a:pPr>
                      <a:r>
                        <a:rPr lang="en-US" sz="1200">
                          <a:solidFill>
                            <a:schemeClr val="dk1"/>
                          </a:solidFill>
                          <a:highlight>
                            <a:schemeClr val="lt1"/>
                          </a:highlight>
                          <a:latin typeface="Libre Franklin"/>
                          <a:ea typeface="Libre Franklin"/>
                          <a:cs typeface="Libre Franklin"/>
                          <a:sym typeface="Libre Franklin"/>
                        </a:rPr>
                        <a:t>The ‘white’ slides are for teachers and can be printed for reference to guide the lessons.</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200">
                          <a:solidFill>
                            <a:schemeClr val="dk1"/>
                          </a:solidFill>
                          <a:latin typeface="Libre Franklin"/>
                          <a:ea typeface="Libre Franklin"/>
                          <a:cs typeface="Libre Franklin"/>
                          <a:sym typeface="Libre Franklin"/>
                        </a:rPr>
                        <a:t>SUGGESTED READING FOR TEACHERS</a:t>
                      </a:r>
                      <a:endParaRPr b="1" sz="12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200">
                        <a:solidFill>
                          <a:schemeClr val="dk1"/>
                        </a:solidFill>
                        <a:latin typeface="Libre Franklin"/>
                        <a:ea typeface="Libre Franklin"/>
                        <a:cs typeface="Libre Franklin"/>
                        <a:sym typeface="Libre Franklin"/>
                      </a:endParaRPr>
                    </a:p>
                    <a:p>
                      <a:pPr indent="-304800" lvl="0" marL="457200" rtl="0" algn="l">
                        <a:lnSpc>
                          <a:spcPct val="115000"/>
                        </a:lnSpc>
                        <a:spcBef>
                          <a:spcPts val="0"/>
                        </a:spcBef>
                        <a:spcAft>
                          <a:spcPts val="0"/>
                        </a:spcAft>
                        <a:buSzPts val="1200"/>
                        <a:buFont typeface="Libre Franklin"/>
                        <a:buChar char="●"/>
                      </a:pPr>
                      <a:r>
                        <a:rPr lang="en-US" sz="1200" u="sng">
                          <a:solidFill>
                            <a:schemeClr val="hlink"/>
                          </a:solidFill>
                          <a:latin typeface="Libre Franklin"/>
                          <a:ea typeface="Libre Franklin"/>
                          <a:cs typeface="Libre Franklin"/>
                          <a:sym typeface="Libre Franklin"/>
                          <a:hlinkClick r:id="rId5"/>
                        </a:rPr>
                        <a:t>Mental Wellbeing</a:t>
                      </a:r>
                      <a:r>
                        <a:rPr lang="en-US" sz="1200">
                          <a:solidFill>
                            <a:schemeClr val="dk1"/>
                          </a:solidFill>
                          <a:latin typeface="Libre Franklin"/>
                          <a:ea typeface="Libre Franklin"/>
                          <a:cs typeface="Libre Franklin"/>
                          <a:sym typeface="Libre Franklin"/>
                        </a:rPr>
                        <a:t> - teacher training module from the DfE</a:t>
                      </a:r>
                      <a:endParaRPr sz="1200">
                        <a:solidFill>
                          <a:schemeClr val="dk1"/>
                        </a:solidFill>
                        <a:latin typeface="Libre Franklin"/>
                        <a:ea typeface="Libre Franklin"/>
                        <a:cs typeface="Libre Franklin"/>
                        <a:sym typeface="Libre Franklin"/>
                      </a:endParaRPr>
                    </a:p>
                    <a:p>
                      <a:pPr indent="-304800" lvl="0" marL="457200" rtl="0" algn="l">
                        <a:spcBef>
                          <a:spcPts val="0"/>
                        </a:spcBef>
                        <a:spcAft>
                          <a:spcPts val="0"/>
                        </a:spcAft>
                        <a:buClr>
                          <a:schemeClr val="dk1"/>
                        </a:buClr>
                        <a:buSzPts val="1200"/>
                        <a:buFont typeface="Helvetica Neue"/>
                        <a:buChar char="●"/>
                      </a:pPr>
                      <a:r>
                        <a:rPr lang="en-US" sz="1200" u="sng">
                          <a:solidFill>
                            <a:schemeClr val="hlink"/>
                          </a:solidFill>
                          <a:latin typeface="Libre Franklin"/>
                          <a:ea typeface="Libre Franklin"/>
                          <a:cs typeface="Libre Franklin"/>
                          <a:sym typeface="Libre Franklin"/>
                          <a:hlinkClick r:id="rId6"/>
                        </a:rPr>
                        <a:t>Physical Health and Fitness</a:t>
                      </a:r>
                      <a:r>
                        <a:rPr b="1" lang="en-US" sz="1200">
                          <a:solidFill>
                            <a:schemeClr val="dk1"/>
                          </a:solidFill>
                          <a:latin typeface="Libre Franklin"/>
                          <a:ea typeface="Libre Franklin"/>
                          <a:cs typeface="Libre Franklin"/>
                          <a:sym typeface="Libre Franklin"/>
                        </a:rPr>
                        <a:t> - </a:t>
                      </a:r>
                      <a:r>
                        <a:rPr lang="en-US" sz="1200">
                          <a:solidFill>
                            <a:schemeClr val="dk1"/>
                          </a:solidFill>
                          <a:latin typeface="Libre Franklin"/>
                          <a:ea typeface="Libre Franklin"/>
                          <a:cs typeface="Libre Franklin"/>
                          <a:sym typeface="Libre Franklin"/>
                        </a:rPr>
                        <a:t> teacher training module from the DfE</a:t>
                      </a:r>
                      <a:endParaRPr sz="1200">
                        <a:solidFill>
                          <a:schemeClr val="dk1"/>
                        </a:solidFill>
                        <a:latin typeface="Libre Franklin"/>
                        <a:ea typeface="Libre Franklin"/>
                        <a:cs typeface="Libre Franklin"/>
                        <a:sym typeface="Libre Franklin"/>
                      </a:endParaRPr>
                    </a:p>
                    <a:p>
                      <a:pPr indent="-304800" lvl="0" marL="457200" rtl="0" algn="l">
                        <a:lnSpc>
                          <a:spcPct val="115000"/>
                        </a:lnSpc>
                        <a:spcBef>
                          <a:spcPts val="0"/>
                        </a:spcBef>
                        <a:spcAft>
                          <a:spcPts val="0"/>
                        </a:spcAft>
                        <a:buClr>
                          <a:schemeClr val="dk1"/>
                        </a:buClr>
                        <a:buSzPts val="1200"/>
                        <a:buFont typeface="Libre Franklin"/>
                        <a:buChar char="●"/>
                      </a:pPr>
                      <a:r>
                        <a:rPr lang="en-US" sz="1200" u="sng">
                          <a:solidFill>
                            <a:schemeClr val="hlink"/>
                          </a:solidFill>
                          <a:latin typeface="Libre Franklin"/>
                          <a:ea typeface="Libre Franklin"/>
                          <a:cs typeface="Libre Franklin"/>
                          <a:sym typeface="Libre Franklin"/>
                          <a:hlinkClick r:id="rId7"/>
                        </a:rPr>
                        <a:t>Respectful Relationships</a:t>
                      </a:r>
                      <a:r>
                        <a:rPr lang="en-US" sz="1200">
                          <a:solidFill>
                            <a:schemeClr val="dk1"/>
                          </a:solidFill>
                          <a:latin typeface="Libre Franklin"/>
                          <a:ea typeface="Libre Franklin"/>
                          <a:cs typeface="Libre Franklin"/>
                          <a:sym typeface="Libre Franklin"/>
                        </a:rPr>
                        <a:t> - teacher training module from the DfE</a:t>
                      </a:r>
                      <a:endParaRPr sz="1200">
                        <a:solidFill>
                          <a:schemeClr val="dk1"/>
                        </a:solidFill>
                        <a:latin typeface="Libre Franklin"/>
                        <a:ea typeface="Libre Franklin"/>
                        <a:cs typeface="Libre Franklin"/>
                        <a:sym typeface="Libre Franklin"/>
                      </a:endParaRPr>
                    </a:p>
                    <a:p>
                      <a:pPr indent="0" lvl="0" marL="457200" rtl="0" algn="l">
                        <a:lnSpc>
                          <a:spcPct val="115000"/>
                        </a:lnSpc>
                        <a:spcBef>
                          <a:spcPts val="0"/>
                        </a:spcBef>
                        <a:spcAft>
                          <a:spcPts val="0"/>
                        </a:spcAft>
                        <a:buNone/>
                      </a:pPr>
                      <a:r>
                        <a:t/>
                      </a:r>
                      <a:endParaRPr sz="1200">
                        <a:solidFill>
                          <a:schemeClr val="dk1"/>
                        </a:solidFill>
                        <a:latin typeface="Libre Franklin"/>
                        <a:ea typeface="Libre Franklin"/>
                        <a:cs typeface="Libre Franklin"/>
                        <a:sym typeface="Libre Frankli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b="1" lang="en-US" sz="1200">
                          <a:solidFill>
                            <a:schemeClr val="dk1"/>
                          </a:solidFill>
                          <a:latin typeface="Libre Franklin"/>
                          <a:ea typeface="Libre Franklin"/>
                          <a:cs typeface="Libre Franklin"/>
                          <a:sym typeface="Libre Franklin"/>
                        </a:rPr>
                        <a:t>SET THE GROUND RULES</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Before starting the block of lessons we encourage you to set some simple ground rules to keep everybody safe and feel supported (as recommended in the </a:t>
                      </a:r>
                      <a:r>
                        <a:rPr lang="en-US" sz="1200" u="sng">
                          <a:solidFill>
                            <a:schemeClr val="hlink"/>
                          </a:solidFill>
                          <a:latin typeface="Libre Franklin"/>
                          <a:ea typeface="Libre Franklin"/>
                          <a:cs typeface="Libre Franklin"/>
                          <a:sym typeface="Libre Franklin"/>
                          <a:hlinkClick r:id="rId8"/>
                        </a:rPr>
                        <a:t>Plan your RSHE guidance Sept 2020</a:t>
                      </a:r>
                      <a:r>
                        <a:rPr lang="en-US" sz="1200">
                          <a:solidFill>
                            <a:schemeClr val="dk1"/>
                          </a:solidFill>
                          <a:latin typeface="Libre Franklin"/>
                          <a:ea typeface="Libre Franklin"/>
                          <a:cs typeface="Libre Franklin"/>
                          <a:sym typeface="Libre Franklin"/>
                        </a:rPr>
                        <a:t> under </a:t>
                      </a:r>
                      <a:r>
                        <a:rPr lang="en-US" sz="1200" u="sng">
                          <a:solidFill>
                            <a:schemeClr val="hlink"/>
                          </a:solidFill>
                          <a:latin typeface="Libre Franklin"/>
                          <a:ea typeface="Libre Franklin"/>
                          <a:cs typeface="Libre Franklin"/>
                          <a:sym typeface="Libre Franklin"/>
                          <a:hlinkClick r:id="rId9"/>
                        </a:rPr>
                        <a:t>dealing with sensitive issues</a:t>
                      </a:r>
                      <a:r>
                        <a:rPr lang="en-US" sz="1200">
                          <a:solidFill>
                            <a:schemeClr val="dk1"/>
                          </a:solidFill>
                          <a:latin typeface="Libre Franklin"/>
                          <a:ea typeface="Libre Franklin"/>
                          <a:cs typeface="Libre Franklin"/>
                          <a:sym typeface="Libre Franklin"/>
                        </a:rPr>
                        <a:t>). </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The ground rules should be created with the children, to encourage involvement and engagement from every pupil.</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Example ground rules:</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Respect each other</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Listen carefully</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Questions are welcome during and even after the lesson</a:t>
                      </a:r>
                      <a:endParaRPr sz="1200">
                        <a:solidFill>
                          <a:schemeClr val="dk1"/>
                        </a:solidFill>
                        <a:latin typeface="Libre Franklin"/>
                        <a:ea typeface="Libre Franklin"/>
                        <a:cs typeface="Libre Franklin"/>
                        <a:sym typeface="Libre Franklin"/>
                      </a:endParaRPr>
                    </a:p>
                    <a:p>
                      <a:pPr indent="-304800" lvl="0" marL="457200" rtl="0" algn="l">
                        <a:lnSpc>
                          <a:spcPct val="100000"/>
                        </a:lnSpc>
                        <a:spcBef>
                          <a:spcPts val="0"/>
                        </a:spcBef>
                        <a:spcAft>
                          <a:spcPts val="0"/>
                        </a:spcAft>
                        <a:buClr>
                          <a:schemeClr val="dk1"/>
                        </a:buClr>
                        <a:buSzPts val="1200"/>
                        <a:buFont typeface="Libre Franklin"/>
                        <a:buChar char="●"/>
                      </a:pPr>
                      <a:r>
                        <a:rPr lang="en-US" sz="1200">
                          <a:solidFill>
                            <a:schemeClr val="dk1"/>
                          </a:solidFill>
                          <a:latin typeface="Libre Franklin"/>
                          <a:ea typeface="Libre Franklin"/>
                          <a:cs typeface="Libre Franklin"/>
                          <a:sym typeface="Libre Franklin"/>
                        </a:rPr>
                        <a:t>They will never be expected to share ideas or experiences if they don’t want to</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Libre Franklin"/>
                          <a:ea typeface="Libre Franklin"/>
                          <a:cs typeface="Libre Franklin"/>
                          <a:sym typeface="Libre Franklin"/>
                        </a:rPr>
                        <a:t>SAFEGUARDING</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If you become concerned about a child’s wellbeing or safety during a lesson, follow your school’s safeguarding policy.</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Libre Franklin"/>
                        <a:ea typeface="Libre Franklin"/>
                        <a:cs typeface="Libre Franklin"/>
                        <a:sym typeface="Libre Frankli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7" name="Shape 227"/>
        <p:cNvGrpSpPr/>
        <p:nvPr/>
      </p:nvGrpSpPr>
      <p:grpSpPr>
        <a:xfrm>
          <a:off x="0" y="0"/>
          <a:ext cx="0" cy="0"/>
          <a:chOff x="0" y="0"/>
          <a:chExt cx="0" cy="0"/>
        </a:xfrm>
      </p:grpSpPr>
      <p:sp>
        <p:nvSpPr>
          <p:cNvPr id="228" name="Google Shape;228;p56"/>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graphicFrame>
        <p:nvGraphicFramePr>
          <p:cNvPr id="229" name="Google Shape;229;p56"/>
          <p:cNvGraphicFramePr/>
          <p:nvPr/>
        </p:nvGraphicFramePr>
        <p:xfrm>
          <a:off x="550375" y="667450"/>
          <a:ext cx="3000000" cy="3000000"/>
        </p:xfrm>
        <a:graphic>
          <a:graphicData uri="http://schemas.openxmlformats.org/drawingml/2006/table">
            <a:tbl>
              <a:tblPr>
                <a:noFill/>
                <a:tableStyleId>{E8EFC62A-5397-4DCB-9F40-DD5AFD7933A0}</a:tableStyleId>
              </a:tblPr>
              <a:tblGrid>
                <a:gridCol w="3199600"/>
                <a:gridCol w="3259975"/>
                <a:gridCol w="3259975"/>
                <a:gridCol w="3259975"/>
                <a:gridCol w="3259975"/>
              </a:tblGrid>
              <a:tr h="684325">
                <a:tc gridSpan="5">
                  <a:txBody>
                    <a:bodyPr/>
                    <a:lstStyle/>
                    <a:p>
                      <a:pPr indent="0" lvl="0" marL="0" rtl="0" algn="l">
                        <a:lnSpc>
                          <a:spcPct val="115000"/>
                        </a:lnSpc>
                        <a:spcBef>
                          <a:spcPts val="1000"/>
                        </a:spcBef>
                        <a:spcAft>
                          <a:spcPts val="0"/>
                        </a:spcAft>
                        <a:buNone/>
                      </a:pPr>
                      <a:r>
                        <a:rPr b="1" lang="en-US" sz="1800">
                          <a:solidFill>
                            <a:srgbClr val="FFFFFF"/>
                          </a:solidFill>
                          <a:latin typeface="Libre Franklin"/>
                          <a:ea typeface="Libre Franklin"/>
                          <a:cs typeface="Libre Franklin"/>
                          <a:sym typeface="Libre Franklin"/>
                        </a:rPr>
                        <a:t>INTRODUCTORY SET - Main </a:t>
                      </a:r>
                      <a:r>
                        <a:rPr b="1" lang="en-US" sz="1800">
                          <a:solidFill>
                            <a:srgbClr val="FFFFFF"/>
                          </a:solidFill>
                          <a:latin typeface="Libre Franklin"/>
                          <a:ea typeface="Libre Franklin"/>
                          <a:cs typeface="Libre Franklin"/>
                          <a:sym typeface="Libre Franklin"/>
                        </a:rPr>
                        <a:t> ‘Relationships Education, RSE and Health Education’</a:t>
                      </a:r>
                      <a:r>
                        <a:rPr b="1" lang="en-US" sz="1800">
                          <a:solidFill>
                            <a:srgbClr val="FFFFFF"/>
                          </a:solidFill>
                          <a:latin typeface="Libre Franklin"/>
                          <a:ea typeface="Libre Franklin"/>
                          <a:cs typeface="Libre Franklin"/>
                          <a:sym typeface="Libre Franklin"/>
                        </a:rPr>
                        <a:t> objectives covered</a:t>
                      </a:r>
                      <a:endParaRPr b="1" sz="1800">
                        <a:solidFill>
                          <a:srgbClr val="FFFFFF"/>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BF41"/>
                    </a:solidFill>
                  </a:tcPr>
                </a:tc>
                <a:tc hMerge="1"/>
                <a:tc hMerge="1"/>
                <a:tc hMerge="1"/>
                <a:tc hMerge="1"/>
              </a:tr>
              <a:tr h="621425">
                <a:tc>
                  <a:txBody>
                    <a:bodyPr/>
                    <a:lstStyle/>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WEEK 1</a:t>
                      </a:r>
                      <a:endParaRPr b="1" sz="1100">
                        <a:solidFill>
                          <a:srgbClr val="1D426C"/>
                        </a:solidFill>
                        <a:latin typeface="Libre Franklin"/>
                        <a:ea typeface="Libre Franklin"/>
                        <a:cs typeface="Libre Franklin"/>
                        <a:sym typeface="Libre Franklin"/>
                      </a:endParaRPr>
                    </a:p>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Look Inside</a:t>
                      </a:r>
                      <a:endParaRPr b="1" sz="1100">
                        <a:solidFill>
                          <a:srgbClr val="1D426C"/>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WEEK 2</a:t>
                      </a:r>
                      <a:endParaRPr b="1" sz="1100">
                        <a:solidFill>
                          <a:srgbClr val="1D426C"/>
                        </a:solidFill>
                        <a:latin typeface="Libre Franklin"/>
                        <a:ea typeface="Libre Franklin"/>
                        <a:cs typeface="Libre Franklin"/>
                        <a:sym typeface="Libre Franklin"/>
                      </a:endParaRPr>
                    </a:p>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Move Outside</a:t>
                      </a:r>
                      <a:endParaRPr b="1" sz="1100">
                        <a:solidFill>
                          <a:srgbClr val="1D426C"/>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WEEK 3</a:t>
                      </a:r>
                      <a:endParaRPr b="1" sz="1100">
                        <a:solidFill>
                          <a:srgbClr val="1D426C"/>
                        </a:solidFill>
                        <a:latin typeface="Libre Franklin"/>
                        <a:ea typeface="Libre Franklin"/>
                        <a:cs typeface="Libre Franklin"/>
                        <a:sym typeface="Libre Franklin"/>
                      </a:endParaRPr>
                    </a:p>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Share More</a:t>
                      </a:r>
                      <a:endParaRPr b="1" sz="1100">
                        <a:solidFill>
                          <a:srgbClr val="1D426C"/>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WEEK 4</a:t>
                      </a:r>
                      <a:endParaRPr b="1" sz="1100">
                        <a:solidFill>
                          <a:srgbClr val="1D426C"/>
                        </a:solidFill>
                        <a:latin typeface="Libre Franklin"/>
                        <a:ea typeface="Libre Franklin"/>
                        <a:cs typeface="Libre Franklin"/>
                        <a:sym typeface="Libre Franklin"/>
                      </a:endParaRPr>
                    </a:p>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Be Curious</a:t>
                      </a:r>
                      <a:endParaRPr b="1" sz="1100">
                        <a:solidFill>
                          <a:srgbClr val="1D426C"/>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WEEK 5</a:t>
                      </a:r>
                      <a:endParaRPr b="1" sz="1100">
                        <a:solidFill>
                          <a:srgbClr val="1D426C"/>
                        </a:solidFill>
                        <a:latin typeface="Libre Franklin"/>
                        <a:ea typeface="Libre Franklin"/>
                        <a:cs typeface="Libre Franklin"/>
                        <a:sym typeface="Libre Franklin"/>
                      </a:endParaRPr>
                    </a:p>
                    <a:p>
                      <a:pPr indent="0" lvl="0" marL="0" rtl="0" algn="ctr">
                        <a:spcBef>
                          <a:spcPts val="0"/>
                        </a:spcBef>
                        <a:spcAft>
                          <a:spcPts val="0"/>
                        </a:spcAft>
                        <a:buNone/>
                      </a:pPr>
                      <a:r>
                        <a:rPr b="1" lang="en-US" sz="1100">
                          <a:solidFill>
                            <a:srgbClr val="1D426C"/>
                          </a:solidFill>
                          <a:latin typeface="Libre Franklin"/>
                          <a:ea typeface="Libre Franklin"/>
                          <a:cs typeface="Libre Franklin"/>
                          <a:sym typeface="Libre Franklin"/>
                        </a:rPr>
                        <a:t>Be Kind</a:t>
                      </a:r>
                      <a:endParaRPr b="1" sz="1100">
                        <a:solidFill>
                          <a:srgbClr val="1D426C"/>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17200">
                <a:tc gridSpan="5">
                  <a:txBody>
                    <a:bodyPr/>
                    <a:lstStyle/>
                    <a:p>
                      <a:pPr indent="0" lvl="0" marL="0" rtl="0" algn="l">
                        <a:spcBef>
                          <a:spcPts val="0"/>
                        </a:spcBef>
                        <a:spcAft>
                          <a:spcPts val="0"/>
                        </a:spcAft>
                        <a:buNone/>
                      </a:pPr>
                      <a:r>
                        <a:rPr b="1" lang="en-US" sz="1200">
                          <a:latin typeface="Libre Franklin"/>
                          <a:ea typeface="Libre Franklin"/>
                          <a:cs typeface="Libre Franklin"/>
                          <a:sym typeface="Libre Franklin"/>
                        </a:rPr>
                        <a:t>Mental Wellbeing 1 </a:t>
                      </a:r>
                      <a:r>
                        <a:rPr b="1" i="1" lang="en-US" sz="1200">
                          <a:latin typeface="Libre Franklin"/>
                          <a:ea typeface="Libre Franklin"/>
                          <a:cs typeface="Libre Franklin"/>
                          <a:sym typeface="Libre Franklin"/>
                        </a:rPr>
                        <a:t>(this is an overarching objective linked to all the 5 Keys to Happiness)</a:t>
                      </a:r>
                      <a:endParaRPr b="1" sz="1200">
                        <a:latin typeface="Libre Franklin"/>
                        <a:ea typeface="Libre Franklin"/>
                        <a:cs typeface="Libre Franklin"/>
                        <a:sym typeface="Libre Franklin"/>
                      </a:endParaRPr>
                    </a:p>
                    <a:p>
                      <a:pPr indent="0" lvl="0" marL="0" rtl="0" algn="l">
                        <a:spcBef>
                          <a:spcPts val="0"/>
                        </a:spcBef>
                        <a:spcAft>
                          <a:spcPts val="0"/>
                        </a:spcAft>
                        <a:buNone/>
                      </a:pPr>
                      <a:r>
                        <a:rPr b="1" lang="en-US" sz="1200">
                          <a:latin typeface="Libre Franklin"/>
                          <a:ea typeface="Libre Franklin"/>
                          <a:cs typeface="Libre Franklin"/>
                          <a:sym typeface="Libre Franklin"/>
                        </a:rPr>
                        <a:t>By the end of primary school pupils should know:</a:t>
                      </a:r>
                      <a:endParaRPr b="1" sz="1200">
                        <a:latin typeface="Libre Franklin"/>
                        <a:ea typeface="Libre Franklin"/>
                        <a:cs typeface="Libre Franklin"/>
                        <a:sym typeface="Libre Franklin"/>
                      </a:endParaRPr>
                    </a:p>
                    <a:p>
                      <a:pPr indent="0" lvl="0" marL="0" rtl="0" algn="l">
                        <a:spcBef>
                          <a:spcPts val="0"/>
                        </a:spcBef>
                        <a:spcAft>
                          <a:spcPts val="0"/>
                        </a:spcAft>
                        <a:buNone/>
                      </a:pPr>
                      <a:r>
                        <a:rPr lang="en-US" sz="1200">
                          <a:latin typeface="Libre Franklin"/>
                          <a:ea typeface="Libre Franklin"/>
                          <a:cs typeface="Libre Franklin"/>
                          <a:sym typeface="Libre Franklin"/>
                        </a:rPr>
                        <a:t>that mental wellbeing is a normal part of daily life, in the same way as physical health</a:t>
                      </a:r>
                      <a:endParaRPr b="1" i="1" sz="1200">
                        <a:solidFill>
                          <a:srgbClr val="1D426C"/>
                        </a:solidFill>
                        <a:latin typeface="Libre Franklin"/>
                        <a:ea typeface="Libre Franklin"/>
                        <a:cs typeface="Libre Franklin"/>
                        <a:sym typeface="Libre Franklin"/>
                      </a:endParaRPr>
                    </a:p>
                  </a:txBody>
                  <a:tcPr marT="63500" marB="63500" marR="63500" marL="6350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2035975">
                <a:tc>
                  <a:txBody>
                    <a:bodyPr/>
                    <a:lstStyle/>
                    <a:p>
                      <a:pPr indent="0" lvl="0" marL="0" rtl="0" algn="l">
                        <a:spcBef>
                          <a:spcPts val="0"/>
                        </a:spcBef>
                        <a:spcAft>
                          <a:spcPts val="0"/>
                        </a:spcAft>
                        <a:buNone/>
                      </a:pPr>
                      <a:r>
                        <a:rPr b="1" lang="en-US" sz="1200">
                          <a:latin typeface="Libre Franklin"/>
                          <a:ea typeface="Libre Franklin"/>
                          <a:cs typeface="Libre Franklin"/>
                          <a:sym typeface="Libre Franklin"/>
                        </a:rPr>
                        <a:t>Mental Wellbeing 3</a:t>
                      </a:r>
                      <a:endParaRPr b="1" sz="1200">
                        <a:latin typeface="Libre Franklin"/>
                        <a:ea typeface="Libre Franklin"/>
                        <a:cs typeface="Libre Franklin"/>
                        <a:sym typeface="Libre Franklin"/>
                      </a:endParaRPr>
                    </a:p>
                    <a:p>
                      <a:pPr indent="0" lvl="0" marL="0" rtl="0" algn="l">
                        <a:spcBef>
                          <a:spcPts val="0"/>
                        </a:spcBef>
                        <a:spcAft>
                          <a:spcPts val="0"/>
                        </a:spcAft>
                        <a:buNone/>
                      </a:pPr>
                      <a:r>
                        <a:rPr b="1" lang="en-US" sz="1200">
                          <a:latin typeface="Libre Franklin"/>
                          <a:ea typeface="Libre Franklin"/>
                          <a:cs typeface="Libre Franklin"/>
                          <a:sym typeface="Libre Franklin"/>
                        </a:rPr>
                        <a:t>By the end of primary school pupils should know:</a:t>
                      </a:r>
                      <a:endParaRPr b="1" sz="1200">
                        <a:latin typeface="Libre Franklin"/>
                        <a:ea typeface="Libre Franklin"/>
                        <a:cs typeface="Libre Franklin"/>
                        <a:sym typeface="Libre Franklin"/>
                      </a:endParaRPr>
                    </a:p>
                    <a:p>
                      <a:pPr indent="0" lvl="0" marL="0" rtl="0" algn="l">
                        <a:spcBef>
                          <a:spcPts val="0"/>
                        </a:spcBef>
                        <a:spcAft>
                          <a:spcPts val="0"/>
                        </a:spcAft>
                        <a:buNone/>
                      </a:pPr>
                      <a:r>
                        <a:rPr lang="en-US" sz="1200">
                          <a:latin typeface="Libre Franklin"/>
                          <a:ea typeface="Libre Franklin"/>
                          <a:cs typeface="Libre Franklin"/>
                          <a:sym typeface="Libre Franklin"/>
                        </a:rPr>
                        <a:t>how to recognise and talk about their emotions, including having a varied vocabulary of words to use when talking about their own and others’ feelings. </a:t>
                      </a:r>
                      <a:endParaRPr b="1" sz="1200">
                        <a:latin typeface="Libre Franklin"/>
                        <a:ea typeface="Libre Franklin"/>
                        <a:cs typeface="Libre Franklin"/>
                        <a:sym typeface="Libre Franklin"/>
                      </a:endParaRPr>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b="1" lang="en-US" sz="1200">
                          <a:latin typeface="Libre Franklin"/>
                          <a:ea typeface="Libre Franklin"/>
                          <a:cs typeface="Libre Franklin"/>
                          <a:sym typeface="Libre Franklin"/>
                        </a:rPr>
                        <a:t>Physical Health and Fitness 2</a:t>
                      </a:r>
                      <a:endParaRPr sz="1200">
                        <a:latin typeface="Libre Franklin"/>
                        <a:ea typeface="Libre Franklin"/>
                        <a:cs typeface="Libre Franklin"/>
                        <a:sym typeface="Libre Franklin"/>
                      </a:endParaRPr>
                    </a:p>
                    <a:p>
                      <a:pPr indent="0" lvl="0" marL="0" rtl="0" algn="l">
                        <a:spcBef>
                          <a:spcPts val="0"/>
                        </a:spcBef>
                        <a:spcAft>
                          <a:spcPts val="0"/>
                        </a:spcAft>
                        <a:buNone/>
                      </a:pPr>
                      <a:r>
                        <a:rPr b="1" lang="en-US" sz="1200">
                          <a:latin typeface="Libre Franklin"/>
                          <a:ea typeface="Libre Franklin"/>
                          <a:cs typeface="Libre Franklin"/>
                          <a:sym typeface="Libre Franklin"/>
                        </a:rPr>
                        <a:t>By the end of primary school pupils should know:</a:t>
                      </a:r>
                      <a:endParaRPr b="1" sz="1200">
                        <a:latin typeface="Libre Franklin"/>
                        <a:ea typeface="Libre Franklin"/>
                        <a:cs typeface="Libre Franklin"/>
                        <a:sym typeface="Libre Franklin"/>
                      </a:endParaRPr>
                    </a:p>
                    <a:p>
                      <a:pPr indent="0" lvl="0" marL="0" rtl="0" algn="l">
                        <a:spcBef>
                          <a:spcPts val="0"/>
                        </a:spcBef>
                        <a:spcAft>
                          <a:spcPts val="0"/>
                        </a:spcAft>
                        <a:buNone/>
                      </a:pPr>
                      <a:r>
                        <a:rPr lang="en-US" sz="1200" u="sng">
                          <a:latin typeface="Libre Franklin"/>
                          <a:ea typeface="Libre Franklin"/>
                          <a:cs typeface="Libre Franklin"/>
                          <a:sym typeface="Libre Franklin"/>
                        </a:rPr>
                        <a:t>the importance of building regular exercise into daily</a:t>
                      </a:r>
                      <a:r>
                        <a:rPr lang="en-US" sz="1200">
                          <a:latin typeface="Libre Franklin"/>
                          <a:ea typeface="Libre Franklin"/>
                          <a:cs typeface="Libre Franklin"/>
                          <a:sym typeface="Libre Franklin"/>
                        </a:rPr>
                        <a:t> and weekly </a:t>
                      </a:r>
                      <a:r>
                        <a:rPr lang="en-US" sz="1200" u="sng">
                          <a:latin typeface="Libre Franklin"/>
                          <a:ea typeface="Libre Franklin"/>
                          <a:cs typeface="Libre Franklin"/>
                          <a:sym typeface="Libre Franklin"/>
                        </a:rPr>
                        <a:t>routines and how to achieve this</a:t>
                      </a:r>
                      <a:r>
                        <a:rPr lang="en-US" sz="1200">
                          <a:latin typeface="Libre Franklin"/>
                          <a:ea typeface="Libre Franklin"/>
                          <a:cs typeface="Libre Franklin"/>
                          <a:sym typeface="Libre Franklin"/>
                        </a:rPr>
                        <a:t>; for example walking or cycling to school, a daily active mile or other forms of regular, vigorous exercise </a:t>
                      </a:r>
                      <a:r>
                        <a:rPr i="1" lang="en-US" sz="1200">
                          <a:latin typeface="Libre Franklin"/>
                          <a:ea typeface="Libre Franklin"/>
                          <a:cs typeface="Libre Franklin"/>
                          <a:sym typeface="Libre Franklin"/>
                        </a:rPr>
                        <a:t>(only underlined sections covered in this lesson).</a:t>
                      </a:r>
                      <a:endParaRPr b="1" sz="1200">
                        <a:latin typeface="Libre Franklin"/>
                        <a:ea typeface="Libre Franklin"/>
                        <a:cs typeface="Libre Franklin"/>
                        <a:sym typeface="Libre Franklin"/>
                      </a:endParaRPr>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b="1" lang="en-US" sz="1200">
                          <a:latin typeface="Libre Franklin"/>
                          <a:ea typeface="Libre Franklin"/>
                          <a:cs typeface="Libre Franklin"/>
                          <a:sym typeface="Libre Franklin"/>
                        </a:rPr>
                        <a:t>Respectful Relationships 2 </a:t>
                      </a:r>
                      <a:endParaRPr b="1" sz="1200">
                        <a:latin typeface="Libre Franklin"/>
                        <a:ea typeface="Libre Franklin"/>
                        <a:cs typeface="Libre Franklin"/>
                        <a:sym typeface="Libre Franklin"/>
                      </a:endParaRPr>
                    </a:p>
                    <a:p>
                      <a:pPr indent="0" lvl="0" marL="0" rtl="0" algn="l">
                        <a:spcBef>
                          <a:spcPts val="0"/>
                        </a:spcBef>
                        <a:spcAft>
                          <a:spcPts val="0"/>
                        </a:spcAft>
                        <a:buNone/>
                      </a:pPr>
                      <a:r>
                        <a:rPr b="1" lang="en-US" sz="1200">
                          <a:latin typeface="Libre Franklin"/>
                          <a:ea typeface="Libre Franklin"/>
                          <a:cs typeface="Libre Franklin"/>
                          <a:sym typeface="Libre Franklin"/>
                        </a:rPr>
                        <a:t>By the end of primary school pupils should know: </a:t>
                      </a:r>
                      <a:endParaRPr b="1" sz="1200">
                        <a:latin typeface="Libre Franklin"/>
                        <a:ea typeface="Libre Franklin"/>
                        <a:cs typeface="Libre Franklin"/>
                        <a:sym typeface="Libre Franklin"/>
                      </a:endParaRPr>
                    </a:p>
                    <a:p>
                      <a:pPr indent="0" lvl="0" marL="0" rtl="0" algn="l">
                        <a:spcBef>
                          <a:spcPts val="0"/>
                        </a:spcBef>
                        <a:spcAft>
                          <a:spcPts val="0"/>
                        </a:spcAft>
                        <a:buNone/>
                      </a:pPr>
                      <a:r>
                        <a:rPr lang="en-US" sz="1200">
                          <a:latin typeface="Libre Franklin"/>
                          <a:ea typeface="Libre Franklin"/>
                          <a:cs typeface="Libre Franklin"/>
                          <a:sym typeface="Libre Franklin"/>
                        </a:rPr>
                        <a:t>practical steps they can take in a range of different contexts to improve or support respectful relationships.</a:t>
                      </a:r>
                      <a:endParaRPr b="1" sz="1200">
                        <a:latin typeface="Libre Franklin"/>
                        <a:ea typeface="Libre Franklin"/>
                        <a:cs typeface="Libre Franklin"/>
                        <a:sym typeface="Libre Franklin"/>
                      </a:endParaRPr>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b="1" lang="en-US" sz="1200">
                          <a:latin typeface="Libre Franklin"/>
                          <a:ea typeface="Libre Franklin"/>
                          <a:cs typeface="Libre Franklin"/>
                          <a:sym typeface="Libre Franklin"/>
                        </a:rPr>
                        <a:t>Mental Wellbeing 6 </a:t>
                      </a:r>
                      <a:endParaRPr b="1" sz="1200">
                        <a:latin typeface="Libre Franklin"/>
                        <a:ea typeface="Libre Franklin"/>
                        <a:cs typeface="Libre Franklin"/>
                        <a:sym typeface="Libre Franklin"/>
                      </a:endParaRPr>
                    </a:p>
                    <a:p>
                      <a:pPr indent="0" lvl="0" marL="0" rtl="0" algn="l">
                        <a:spcBef>
                          <a:spcPts val="0"/>
                        </a:spcBef>
                        <a:spcAft>
                          <a:spcPts val="0"/>
                        </a:spcAft>
                        <a:buNone/>
                      </a:pPr>
                      <a:r>
                        <a:rPr b="1" lang="en-US" sz="1200">
                          <a:latin typeface="Libre Franklin"/>
                          <a:ea typeface="Libre Franklin"/>
                          <a:cs typeface="Libre Franklin"/>
                          <a:sym typeface="Libre Franklin"/>
                        </a:rPr>
                        <a:t>By the end of primary school pupils should know:</a:t>
                      </a:r>
                      <a:endParaRPr b="1" sz="1200">
                        <a:latin typeface="Libre Franklin"/>
                        <a:ea typeface="Libre Franklin"/>
                        <a:cs typeface="Libre Franklin"/>
                        <a:sym typeface="Libre Franklin"/>
                      </a:endParaRPr>
                    </a:p>
                    <a:p>
                      <a:pPr indent="0" lvl="0" marL="0" rtl="0" algn="l">
                        <a:spcBef>
                          <a:spcPts val="0"/>
                        </a:spcBef>
                        <a:spcAft>
                          <a:spcPts val="0"/>
                        </a:spcAft>
                        <a:buNone/>
                      </a:pPr>
                      <a:r>
                        <a:rPr lang="en-US" sz="1200" u="sng">
                          <a:latin typeface="Libre Franklin"/>
                          <a:ea typeface="Libre Franklin"/>
                          <a:cs typeface="Libre Franklin"/>
                          <a:sym typeface="Libre Franklin"/>
                        </a:rPr>
                        <a:t>simple self-care techniques, including the importance of</a:t>
                      </a:r>
                      <a:r>
                        <a:rPr lang="en-US" sz="1200">
                          <a:latin typeface="Libre Franklin"/>
                          <a:ea typeface="Libre Franklin"/>
                          <a:cs typeface="Libre Franklin"/>
                          <a:sym typeface="Libre Franklin"/>
                        </a:rPr>
                        <a:t> rest, time spent with friends and family and the benefits of hobbies and </a:t>
                      </a:r>
                      <a:r>
                        <a:rPr lang="en-US" sz="1200" u="sng">
                          <a:latin typeface="Libre Franklin"/>
                          <a:ea typeface="Libre Franklin"/>
                          <a:cs typeface="Libre Franklin"/>
                          <a:sym typeface="Libre Franklin"/>
                        </a:rPr>
                        <a:t>interests</a:t>
                      </a:r>
                      <a:r>
                        <a:rPr lang="en-US" sz="1200">
                          <a:latin typeface="Libre Franklin"/>
                          <a:ea typeface="Libre Franklin"/>
                          <a:cs typeface="Libre Franklin"/>
                          <a:sym typeface="Libre Franklin"/>
                        </a:rPr>
                        <a:t> </a:t>
                      </a:r>
                      <a:r>
                        <a:rPr i="1" lang="en-US" sz="1200">
                          <a:latin typeface="Libre Franklin"/>
                          <a:ea typeface="Libre Franklin"/>
                          <a:cs typeface="Libre Franklin"/>
                          <a:sym typeface="Libre Franklin"/>
                        </a:rPr>
                        <a:t>(only underlined sections covered in this lesson).</a:t>
                      </a:r>
                      <a:endParaRPr b="1" i="1" sz="1200">
                        <a:latin typeface="Libre Franklin"/>
                        <a:ea typeface="Libre Franklin"/>
                        <a:cs typeface="Libre Franklin"/>
                        <a:sym typeface="Libre Franklin"/>
                      </a:endParaRPr>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b="1" lang="en-US" sz="1200">
                          <a:latin typeface="Libre Franklin"/>
                          <a:ea typeface="Libre Franklin"/>
                          <a:cs typeface="Libre Franklin"/>
                          <a:sym typeface="Libre Franklin"/>
                        </a:rPr>
                        <a:t>Respectful Relationships 4:</a:t>
                      </a:r>
                      <a:endParaRPr b="1" sz="1200">
                        <a:solidFill>
                          <a:srgbClr val="1D426C"/>
                        </a:solidFill>
                        <a:latin typeface="Libre Franklin"/>
                        <a:ea typeface="Libre Franklin"/>
                        <a:cs typeface="Libre Franklin"/>
                        <a:sym typeface="Libre Franklin"/>
                      </a:endParaRPr>
                    </a:p>
                    <a:p>
                      <a:pPr indent="0" lvl="0" marL="0" rtl="0" algn="l">
                        <a:spcBef>
                          <a:spcPts val="0"/>
                        </a:spcBef>
                        <a:spcAft>
                          <a:spcPts val="0"/>
                        </a:spcAft>
                        <a:buNone/>
                      </a:pPr>
                      <a:r>
                        <a:rPr b="1" lang="en-US" sz="1200">
                          <a:latin typeface="Libre Franklin"/>
                          <a:ea typeface="Libre Franklin"/>
                          <a:cs typeface="Libre Franklin"/>
                          <a:sym typeface="Libre Franklin"/>
                        </a:rPr>
                        <a:t>By the end of primary school pupils should know:</a:t>
                      </a:r>
                      <a:endParaRPr sz="1200">
                        <a:latin typeface="Libre Franklin"/>
                        <a:ea typeface="Libre Franklin"/>
                        <a:cs typeface="Libre Franklin"/>
                        <a:sym typeface="Libre Franklin"/>
                      </a:endParaRPr>
                    </a:p>
                    <a:p>
                      <a:pPr indent="0" lvl="0" marL="0" rtl="0" algn="l">
                        <a:spcBef>
                          <a:spcPts val="0"/>
                        </a:spcBef>
                        <a:spcAft>
                          <a:spcPts val="0"/>
                        </a:spcAft>
                        <a:buNone/>
                      </a:pPr>
                      <a:r>
                        <a:rPr lang="en-US" sz="1200">
                          <a:latin typeface="Libre Franklin"/>
                          <a:ea typeface="Libre Franklin"/>
                          <a:cs typeface="Libre Franklin"/>
                          <a:sym typeface="Libre Franklin"/>
                        </a:rPr>
                        <a:t>the importance of self-respect and how this links to their own happiness. </a:t>
                      </a:r>
                      <a:endParaRPr b="1" sz="1200">
                        <a:latin typeface="Libre Franklin"/>
                        <a:ea typeface="Libre Franklin"/>
                        <a:cs typeface="Libre Franklin"/>
                        <a:sym typeface="Libre Franklin"/>
                      </a:endParaRPr>
                    </a:p>
                  </a:txBody>
                  <a:tcPr marT="63500" marB="63500" marR="63500" marL="63500">
                    <a:lnT cap="flat" cmpd="sng" w="12700">
                      <a:solidFill>
                        <a:srgbClr val="000000"/>
                      </a:solidFill>
                      <a:prstDash val="solid"/>
                      <a:round/>
                      <a:headEnd len="sm" w="sm" type="none"/>
                      <a:tailEnd len="sm" w="sm" type="none"/>
                    </a:lnT>
                  </a:tcPr>
                </a:tc>
              </a:tr>
              <a:tr h="2647600">
                <a:tc>
                  <a:txBody>
                    <a:bodyPr/>
                    <a:lstStyle/>
                    <a:p>
                      <a:pPr indent="0" lvl="0" marL="0" rtl="0" algn="l">
                        <a:spcBef>
                          <a:spcPts val="0"/>
                        </a:spcBef>
                        <a:spcAft>
                          <a:spcPts val="0"/>
                        </a:spcAft>
                        <a:buNone/>
                      </a:pPr>
                      <a:r>
                        <a:rPr b="1" lang="en-US" sz="1200">
                          <a:latin typeface="Libre Franklin"/>
                          <a:ea typeface="Libre Franklin"/>
                          <a:cs typeface="Libre Franklin"/>
                          <a:sym typeface="Libre Franklin"/>
                        </a:rPr>
                        <a:t>Mental Wellbeing 9</a:t>
                      </a:r>
                      <a:endParaRPr b="1" sz="1200">
                        <a:latin typeface="Libre Franklin"/>
                        <a:ea typeface="Libre Franklin"/>
                        <a:cs typeface="Libre Franklin"/>
                        <a:sym typeface="Libre Franklin"/>
                      </a:endParaRPr>
                    </a:p>
                    <a:p>
                      <a:pPr indent="0" lvl="0" marL="0" rtl="0" algn="l">
                        <a:spcBef>
                          <a:spcPts val="0"/>
                        </a:spcBef>
                        <a:spcAft>
                          <a:spcPts val="0"/>
                        </a:spcAft>
                        <a:buNone/>
                      </a:pPr>
                      <a:r>
                        <a:rPr b="1" lang="en-US" sz="1200">
                          <a:latin typeface="Libre Franklin"/>
                          <a:ea typeface="Libre Franklin"/>
                          <a:cs typeface="Libre Franklin"/>
                          <a:sym typeface="Libre Franklin"/>
                        </a:rPr>
                        <a:t>By the end of primary school pupils should know:</a:t>
                      </a:r>
                      <a:endParaRPr b="1" sz="1200">
                        <a:latin typeface="Libre Franklin"/>
                        <a:ea typeface="Libre Franklin"/>
                        <a:cs typeface="Libre Franklin"/>
                        <a:sym typeface="Libre Franklin"/>
                      </a:endParaRPr>
                    </a:p>
                    <a:p>
                      <a:pPr indent="0" lvl="0" marL="0" rtl="0" algn="l">
                        <a:spcBef>
                          <a:spcPts val="0"/>
                        </a:spcBef>
                        <a:spcAft>
                          <a:spcPts val="0"/>
                        </a:spcAft>
                        <a:buNone/>
                      </a:pPr>
                      <a:r>
                        <a:rPr lang="en-US" sz="1200">
                          <a:latin typeface="Libre Franklin"/>
                          <a:ea typeface="Libre Franklin"/>
                          <a:cs typeface="Libre Franklin"/>
                          <a:sym typeface="Libre Franklin"/>
                        </a:rPr>
                        <a:t>where and how to seek support (including recognising the triggers for seeking support), including </a:t>
                      </a:r>
                      <a:r>
                        <a:rPr lang="en-US" sz="1200" u="sng">
                          <a:latin typeface="Libre Franklin"/>
                          <a:ea typeface="Libre Franklin"/>
                          <a:cs typeface="Libre Franklin"/>
                          <a:sym typeface="Libre Franklin"/>
                        </a:rPr>
                        <a:t>whom in school they should speak to if they are worried about their own or someone else’s mental wellbeing </a:t>
                      </a:r>
                      <a:r>
                        <a:rPr lang="en-US" sz="1200">
                          <a:latin typeface="Libre Franklin"/>
                          <a:ea typeface="Libre Franklin"/>
                          <a:cs typeface="Libre Franklin"/>
                          <a:sym typeface="Libre Franklin"/>
                        </a:rPr>
                        <a:t>or ability to control their emotions </a:t>
                      </a:r>
                      <a:r>
                        <a:rPr i="1" lang="en-US" sz="1200">
                          <a:latin typeface="Libre Franklin"/>
                          <a:ea typeface="Libre Franklin"/>
                          <a:cs typeface="Libre Franklin"/>
                          <a:sym typeface="Libre Franklin"/>
                        </a:rPr>
                        <a:t>(only underlined sections covered in this lesson).</a:t>
                      </a:r>
                      <a:endParaRPr sz="1200">
                        <a:latin typeface="Libre Franklin"/>
                        <a:ea typeface="Libre Franklin"/>
                        <a:cs typeface="Libre Franklin"/>
                        <a:sym typeface="Libre Franklin"/>
                      </a:endParaRPr>
                    </a:p>
                    <a:p>
                      <a:pPr indent="0" lvl="0" marL="0" rtl="0" algn="l">
                        <a:spcBef>
                          <a:spcPts val="0"/>
                        </a:spcBef>
                        <a:spcAft>
                          <a:spcPts val="0"/>
                        </a:spcAft>
                        <a:buNone/>
                      </a:pPr>
                      <a:r>
                        <a:t/>
                      </a:r>
                      <a:endParaRPr sz="1200">
                        <a:latin typeface="Libre Franklin"/>
                        <a:ea typeface="Libre Franklin"/>
                        <a:cs typeface="Libre Franklin"/>
                        <a:sym typeface="Libre Franklin"/>
                      </a:endParaRPr>
                    </a:p>
                    <a:p>
                      <a:pPr indent="0" lvl="0" marL="0" rtl="0" algn="l">
                        <a:spcBef>
                          <a:spcPts val="0"/>
                        </a:spcBef>
                        <a:spcAft>
                          <a:spcPts val="0"/>
                        </a:spcAft>
                        <a:buNone/>
                      </a:pPr>
                      <a:r>
                        <a:t/>
                      </a:r>
                      <a:endParaRPr sz="1200">
                        <a:latin typeface="Libre Franklin"/>
                        <a:ea typeface="Libre Franklin"/>
                        <a:cs typeface="Libre Franklin"/>
                        <a:sym typeface="Libre Franklin"/>
                      </a:endParaRPr>
                    </a:p>
                    <a:p>
                      <a:pPr indent="0" lvl="0" marL="0" rtl="0" algn="l">
                        <a:spcBef>
                          <a:spcPts val="0"/>
                        </a:spcBef>
                        <a:spcAft>
                          <a:spcPts val="0"/>
                        </a:spcAft>
                        <a:buNone/>
                      </a:pPr>
                      <a:r>
                        <a:t/>
                      </a:r>
                      <a:endParaRPr sz="1200">
                        <a:latin typeface="Libre Franklin"/>
                        <a:ea typeface="Libre Franklin"/>
                        <a:cs typeface="Libre Franklin"/>
                        <a:sym typeface="Libre Franklin"/>
                      </a:endParaRPr>
                    </a:p>
                  </a:txBody>
                  <a:tcPr marT="63500" marB="63500" marR="63500" marL="63500"/>
                </a:tc>
                <a:tc>
                  <a:txBody>
                    <a:bodyPr/>
                    <a:lstStyle/>
                    <a:p>
                      <a:pPr indent="0" lvl="0" marL="0" rtl="0" algn="l">
                        <a:spcBef>
                          <a:spcPts val="0"/>
                        </a:spcBef>
                        <a:spcAft>
                          <a:spcPts val="0"/>
                        </a:spcAft>
                        <a:buNone/>
                      </a:pPr>
                      <a:r>
                        <a:t/>
                      </a:r>
                      <a:endParaRPr sz="1200">
                        <a:latin typeface="Libre Franklin"/>
                        <a:ea typeface="Libre Franklin"/>
                        <a:cs typeface="Libre Franklin"/>
                        <a:sym typeface="Libre Franklin"/>
                      </a:endParaRPr>
                    </a:p>
                  </a:txBody>
                  <a:tcPr marT="63500" marB="63500" marR="63500" marL="63500"/>
                </a:tc>
                <a:tc>
                  <a:txBody>
                    <a:bodyPr/>
                    <a:lstStyle/>
                    <a:p>
                      <a:pPr indent="0" lvl="0" marL="0" rtl="0" algn="l">
                        <a:spcBef>
                          <a:spcPts val="0"/>
                        </a:spcBef>
                        <a:spcAft>
                          <a:spcPts val="0"/>
                        </a:spcAft>
                        <a:buNone/>
                      </a:pPr>
                      <a:r>
                        <a:t/>
                      </a:r>
                      <a:endParaRPr b="1" sz="1200">
                        <a:latin typeface="Libre Franklin"/>
                        <a:ea typeface="Libre Franklin"/>
                        <a:cs typeface="Libre Franklin"/>
                        <a:sym typeface="Libre Franklin"/>
                      </a:endParaRPr>
                    </a:p>
                    <a:p>
                      <a:pPr indent="0" lvl="0" marL="0" rtl="0" algn="l">
                        <a:spcBef>
                          <a:spcPts val="0"/>
                        </a:spcBef>
                        <a:spcAft>
                          <a:spcPts val="0"/>
                        </a:spcAft>
                        <a:buNone/>
                      </a:pPr>
                      <a:r>
                        <a:t/>
                      </a:r>
                      <a:endParaRPr sz="1200">
                        <a:latin typeface="Libre Franklin"/>
                        <a:ea typeface="Libre Franklin"/>
                        <a:cs typeface="Libre Franklin"/>
                        <a:sym typeface="Libre Franklin"/>
                      </a:endParaRPr>
                    </a:p>
                  </a:txBody>
                  <a:tcPr marT="63500" marB="63500" marR="63500" marL="63500"/>
                </a:tc>
                <a:tc>
                  <a:txBody>
                    <a:bodyPr/>
                    <a:lstStyle/>
                    <a:p>
                      <a:pPr indent="0" lvl="0" marL="0" rtl="0" algn="l">
                        <a:spcBef>
                          <a:spcPts val="0"/>
                        </a:spcBef>
                        <a:spcAft>
                          <a:spcPts val="0"/>
                        </a:spcAft>
                        <a:buNone/>
                      </a:pPr>
                      <a:r>
                        <a:t/>
                      </a:r>
                      <a:endParaRPr sz="1200">
                        <a:latin typeface="Libre Franklin"/>
                        <a:ea typeface="Libre Franklin"/>
                        <a:cs typeface="Libre Franklin"/>
                        <a:sym typeface="Libre Franklin"/>
                      </a:endParaRPr>
                    </a:p>
                  </a:txBody>
                  <a:tcPr marT="63500" marB="63500" marR="63500" marL="63500"/>
                </a:tc>
                <a:tc>
                  <a:txBody>
                    <a:bodyPr/>
                    <a:lstStyle/>
                    <a:p>
                      <a:pPr indent="0" lvl="0" marL="0" rtl="0" algn="l">
                        <a:spcBef>
                          <a:spcPts val="0"/>
                        </a:spcBef>
                        <a:spcAft>
                          <a:spcPts val="0"/>
                        </a:spcAft>
                        <a:buNone/>
                      </a:pPr>
                      <a:r>
                        <a:t/>
                      </a:r>
                      <a:endParaRPr b="1" sz="1200">
                        <a:latin typeface="Libre Franklin"/>
                        <a:ea typeface="Libre Franklin"/>
                        <a:cs typeface="Libre Franklin"/>
                        <a:sym typeface="Libre Franklin"/>
                      </a:endParaRPr>
                    </a:p>
                    <a:p>
                      <a:pPr indent="0" lvl="0" marL="0" rtl="0" algn="l">
                        <a:spcBef>
                          <a:spcPts val="0"/>
                        </a:spcBef>
                        <a:spcAft>
                          <a:spcPts val="0"/>
                        </a:spcAft>
                        <a:buNone/>
                      </a:pPr>
                      <a:r>
                        <a:t/>
                      </a:r>
                      <a:endParaRPr b="1" sz="1200">
                        <a:latin typeface="Libre Franklin"/>
                        <a:ea typeface="Libre Franklin"/>
                        <a:cs typeface="Libre Franklin"/>
                        <a:sym typeface="Libre Franklin"/>
                      </a:endParaRPr>
                    </a:p>
                    <a:p>
                      <a:pPr indent="0" lvl="0" marL="0" rtl="0" algn="l">
                        <a:spcBef>
                          <a:spcPts val="0"/>
                        </a:spcBef>
                        <a:spcAft>
                          <a:spcPts val="0"/>
                        </a:spcAft>
                        <a:buNone/>
                      </a:pPr>
                      <a:r>
                        <a:t/>
                      </a:r>
                      <a:endParaRPr b="1" sz="1200">
                        <a:latin typeface="Libre Franklin"/>
                        <a:ea typeface="Libre Franklin"/>
                        <a:cs typeface="Libre Franklin"/>
                        <a:sym typeface="Libre Franklin"/>
                      </a:endParaRPr>
                    </a:p>
                  </a:txBody>
                  <a:tcPr marT="63500" marB="63500" marR="63500" marL="6350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3" name="Shape 233"/>
        <p:cNvGrpSpPr/>
        <p:nvPr/>
      </p:nvGrpSpPr>
      <p:grpSpPr>
        <a:xfrm>
          <a:off x="0" y="0"/>
          <a:ext cx="0" cy="0"/>
          <a:chOff x="0" y="0"/>
          <a:chExt cx="0" cy="0"/>
        </a:xfrm>
      </p:grpSpPr>
      <p:sp>
        <p:nvSpPr>
          <p:cNvPr id="234" name="Google Shape;234;p57"/>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235" name="Google Shape;235;p57"/>
          <p:cNvSpPr txBox="1"/>
          <p:nvPr/>
        </p:nvSpPr>
        <p:spPr>
          <a:xfrm>
            <a:off x="1194275" y="1057050"/>
            <a:ext cx="15193800" cy="599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FBW SCRIPT</a:t>
            </a:r>
            <a:endParaRPr b="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i="1" lang="en-US" sz="1800">
                <a:solidFill>
                  <a:srgbClr val="222222"/>
                </a:solidFill>
                <a:highlight>
                  <a:schemeClr val="lt1"/>
                </a:highlight>
                <a:latin typeface="Libre Franklin"/>
                <a:ea typeface="Libre Franklin"/>
                <a:cs typeface="Libre Franklin"/>
                <a:sym typeface="Libre Franklin"/>
              </a:rPr>
              <a:t>The following script is intended to help teachers when using the FBW in class.  This does not include the worry walk. </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F … </a:t>
            </a:r>
            <a:r>
              <a:rPr lang="en-US" sz="1800">
                <a:solidFill>
                  <a:srgbClr val="222222"/>
                </a:solidFill>
                <a:highlight>
                  <a:schemeClr val="lt1"/>
                </a:highlight>
                <a:latin typeface="Libre Franklin"/>
                <a:ea typeface="Libre Franklin"/>
                <a:cs typeface="Libre Franklin"/>
                <a:sym typeface="Libre Franklin"/>
              </a:rPr>
              <a:t>Feel your feet resting on the floor.</a:t>
            </a:r>
            <a:endParaRPr sz="1800">
              <a:solidFill>
                <a:srgbClr val="222222"/>
              </a:solidFill>
              <a:highlight>
                <a:schemeClr val="lt1"/>
              </a:highlight>
              <a:latin typeface="Libre Franklin"/>
              <a:ea typeface="Libre Franklin"/>
              <a:cs typeface="Libre Franklin"/>
              <a:sym typeface="Libre Franklin"/>
            </a:endParaRPr>
          </a:p>
          <a:p>
            <a:pPr indent="457200" lvl="0" marL="0" rtl="0" algn="l">
              <a:lnSpc>
                <a:spcPct val="115000"/>
              </a:lnSpc>
              <a:spcBef>
                <a:spcPts val="0"/>
              </a:spcBef>
              <a:spcAft>
                <a:spcPts val="0"/>
              </a:spcAft>
              <a:buNone/>
            </a:pPr>
            <a:r>
              <a:rPr i="1" lang="en-US" sz="1800">
                <a:solidFill>
                  <a:srgbClr val="222222"/>
                </a:solidFill>
                <a:highlight>
                  <a:schemeClr val="lt1"/>
                </a:highlight>
                <a:latin typeface="Libre Franklin"/>
                <a:ea typeface="Libre Franklin"/>
                <a:cs typeface="Libre Franklin"/>
                <a:sym typeface="Libre Franklin"/>
              </a:rPr>
              <a:t>Children </a:t>
            </a:r>
            <a:r>
              <a:rPr i="1" lang="en-US" sz="1800">
                <a:latin typeface="Libre Franklin"/>
                <a:ea typeface="Libre Franklin"/>
                <a:cs typeface="Libre Franklin"/>
                <a:sym typeface="Libre Franklin"/>
              </a:rPr>
              <a:t>can sit or</a:t>
            </a:r>
            <a:r>
              <a:rPr i="1" lang="en-US" sz="1800">
                <a:solidFill>
                  <a:srgbClr val="222222"/>
                </a:solidFill>
                <a:highlight>
                  <a:schemeClr val="lt1"/>
                </a:highlight>
                <a:latin typeface="Libre Franklin"/>
                <a:ea typeface="Libre Franklin"/>
                <a:cs typeface="Libre Franklin"/>
                <a:sym typeface="Libre Franklin"/>
              </a:rPr>
              <a:t> </a:t>
            </a:r>
            <a:r>
              <a:rPr i="1" lang="en-US" sz="1800">
                <a:solidFill>
                  <a:srgbClr val="222222"/>
                </a:solidFill>
                <a:highlight>
                  <a:schemeClr val="lt1"/>
                </a:highlight>
                <a:latin typeface="Libre Franklin"/>
                <a:ea typeface="Libre Franklin"/>
                <a:cs typeface="Libre Franklin"/>
                <a:sym typeface="Libre Franklin"/>
              </a:rPr>
              <a:t>stand.</a:t>
            </a:r>
            <a:endParaRPr i="1" sz="1800">
              <a:solidFill>
                <a:srgbClr val="222222"/>
              </a:solidFill>
              <a:highlight>
                <a:schemeClr val="lt1"/>
              </a:highlight>
              <a:latin typeface="Libre Franklin"/>
              <a:ea typeface="Libre Franklin"/>
              <a:cs typeface="Libre Franklin"/>
              <a:sym typeface="Libre Franklin"/>
            </a:endParaRPr>
          </a:p>
          <a:p>
            <a:pPr indent="457200" lvl="0" marL="0" rtl="0" algn="l">
              <a:lnSpc>
                <a:spcPct val="115000"/>
              </a:lnSpc>
              <a:spcBef>
                <a:spcPts val="0"/>
              </a:spcBef>
              <a:spcAft>
                <a:spcPts val="0"/>
              </a:spcAft>
              <a:buNone/>
            </a:pPr>
            <a:r>
              <a:t/>
            </a:r>
            <a:endParaRPr i="1"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B … </a:t>
            </a:r>
            <a:r>
              <a:rPr lang="en-US" sz="1800">
                <a:solidFill>
                  <a:srgbClr val="222222"/>
                </a:solidFill>
                <a:highlight>
                  <a:schemeClr val="lt1"/>
                </a:highlight>
                <a:latin typeface="Libre Franklin"/>
                <a:ea typeface="Libre Franklin"/>
                <a:cs typeface="Libre Franklin"/>
                <a:sym typeface="Libre Franklin"/>
              </a:rPr>
              <a:t>Feel your breathing  - place one hand on your belly and one hand on your chest. If you feel comfortable you can close your eyes.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US" sz="1800">
                <a:solidFill>
                  <a:srgbClr val="222222"/>
                </a:solidFill>
                <a:highlight>
                  <a:schemeClr val="lt1"/>
                </a:highlight>
                <a:latin typeface="Libre Franklin"/>
                <a:ea typeface="Libre Franklin"/>
                <a:cs typeface="Libre Franklin"/>
                <a:sym typeface="Libre Franklin"/>
              </a:rPr>
              <a:t>We’re going to take a few deep breaths. It’s a bit like your belly is a balloon getting bigger and then getting smaller.</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in and feel your belly rise and breathe out and feel your belly fall.</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in 1...2...3… and breathe out 1...2...3...  </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in and feel your belly rise and breathe out and feel your belly fall.</a:t>
            </a:r>
            <a:endParaRPr sz="1800">
              <a:solidFill>
                <a:srgbClr val="222222"/>
              </a:solidFill>
              <a:highlight>
                <a:schemeClr val="lt1"/>
              </a:highlight>
              <a:latin typeface="Libre Franklin"/>
              <a:ea typeface="Libre Franklin"/>
              <a:cs typeface="Libre Franklin"/>
              <a:sym typeface="Libre Franklin"/>
            </a:endParaRPr>
          </a:p>
          <a:p>
            <a:pPr indent="-342900" lvl="0" marL="457200" rtl="0" algn="l">
              <a:lnSpc>
                <a:spcPct val="115000"/>
              </a:lnSpc>
              <a:spcBef>
                <a:spcPts val="0"/>
              </a:spcBef>
              <a:spcAft>
                <a:spcPts val="0"/>
              </a:spcAft>
              <a:buClr>
                <a:srgbClr val="222222"/>
              </a:buClr>
              <a:buSzPts val="1800"/>
              <a:buFont typeface="Libre Franklin"/>
              <a:buChar char="●"/>
            </a:pPr>
            <a:r>
              <a:rPr lang="en-US" sz="1800">
                <a:solidFill>
                  <a:srgbClr val="222222"/>
                </a:solidFill>
                <a:highlight>
                  <a:schemeClr val="lt1"/>
                </a:highlight>
                <a:latin typeface="Libre Franklin"/>
                <a:ea typeface="Libre Franklin"/>
                <a:cs typeface="Libre Franklin"/>
                <a:sym typeface="Libre Franklin"/>
              </a:rPr>
              <a:t>Breathe in 1...2...3… and breathe out 1...2...3…</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rPr b="1" lang="en-US" sz="1800">
                <a:solidFill>
                  <a:srgbClr val="222222"/>
                </a:solidFill>
                <a:highlight>
                  <a:schemeClr val="lt1"/>
                </a:highlight>
                <a:latin typeface="Libre Franklin"/>
                <a:ea typeface="Libre Franklin"/>
                <a:cs typeface="Libre Franklin"/>
                <a:sym typeface="Libre Franklin"/>
              </a:rPr>
              <a:t>W … </a:t>
            </a:r>
            <a:r>
              <a:rPr lang="en-US" sz="1800">
                <a:solidFill>
                  <a:srgbClr val="222222"/>
                </a:solidFill>
                <a:highlight>
                  <a:schemeClr val="lt1"/>
                </a:highlight>
                <a:latin typeface="Libre Franklin"/>
                <a:ea typeface="Libre Franklin"/>
                <a:cs typeface="Libre Franklin"/>
                <a:sym typeface="Libre Franklin"/>
              </a:rPr>
              <a:t>Feel your Weather inside</a:t>
            </a:r>
            <a:r>
              <a:rPr b="1" lang="en-US" sz="1800">
                <a:solidFill>
                  <a:srgbClr val="222222"/>
                </a:solidFill>
                <a:highlight>
                  <a:schemeClr val="lt1"/>
                </a:highlight>
                <a:latin typeface="Libre Franklin"/>
                <a:ea typeface="Libre Franklin"/>
                <a:cs typeface="Libre Franklin"/>
                <a:sym typeface="Libre Franklin"/>
              </a:rPr>
              <a:t> - </a:t>
            </a:r>
            <a:r>
              <a:rPr lang="en-US" sz="1800">
                <a:solidFill>
                  <a:srgbClr val="222222"/>
                </a:solidFill>
                <a:highlight>
                  <a:schemeClr val="lt1"/>
                </a:highlight>
                <a:latin typeface="Libre Franklin"/>
                <a:ea typeface="Libre Franklin"/>
                <a:cs typeface="Libre Franklin"/>
                <a:sym typeface="Libre Franklin"/>
              </a:rPr>
              <a:t>hopefully you're now a bit calmer and your weather inside is sunnier. But remember </a:t>
            </a:r>
            <a:r>
              <a:rPr lang="en-US" sz="1800" u="sng">
                <a:solidFill>
                  <a:srgbClr val="222222"/>
                </a:solidFill>
                <a:highlight>
                  <a:schemeClr val="lt1"/>
                </a:highlight>
                <a:latin typeface="Libre Franklin"/>
                <a:ea typeface="Libre Franklin"/>
                <a:cs typeface="Libre Franklin"/>
                <a:sym typeface="Libre Franklin"/>
              </a:rPr>
              <a:t>all weather is welcome</a:t>
            </a:r>
            <a:r>
              <a:rPr lang="en-US" sz="1800">
                <a:solidFill>
                  <a:srgbClr val="222222"/>
                </a:solidFill>
                <a:highlight>
                  <a:schemeClr val="lt1"/>
                </a:highlight>
                <a:latin typeface="Libre Franklin"/>
                <a:ea typeface="Libre Franklin"/>
                <a:cs typeface="Libre Franklin"/>
                <a:sym typeface="Libre Franklin"/>
              </a:rPr>
              <a:t>. </a:t>
            </a:r>
            <a:endParaRPr sz="1800">
              <a:solidFill>
                <a:srgbClr val="222222"/>
              </a:solidFill>
              <a:highlight>
                <a:schemeClr val="lt1"/>
              </a:highlight>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 name="Shape 239"/>
        <p:cNvGrpSpPr/>
        <p:nvPr/>
      </p:nvGrpSpPr>
      <p:grpSpPr>
        <a:xfrm>
          <a:off x="0" y="0"/>
          <a:ext cx="0" cy="0"/>
          <a:chOff x="0" y="0"/>
          <a:chExt cx="0" cy="0"/>
        </a:xfrm>
      </p:grpSpPr>
      <p:sp>
        <p:nvSpPr>
          <p:cNvPr id="240" name="Google Shape;240;p58"/>
          <p:cNvSpPr txBox="1"/>
          <p:nvPr>
            <p:ph idx="12" type="sldNum"/>
          </p:nvPr>
        </p:nvSpPr>
        <p:spPr>
          <a:xfrm>
            <a:off x="8404383" y="9251950"/>
            <a:ext cx="514200" cy="472200"/>
          </a:xfrm>
          <a:prstGeom prst="rect">
            <a:avLst/>
          </a:prstGeom>
        </p:spPr>
        <p:txBody>
          <a:bodyPr anchorCtr="0" anchor="t" bIns="50825" lIns="50825" spcFirstLastPara="1" rIns="50825" wrap="square" tIns="50825">
            <a:noAutofit/>
          </a:bodyPr>
          <a:lstStyle/>
          <a:p>
            <a:pPr indent="0" lvl="0" marL="0" rtl="0" algn="ctr">
              <a:spcBef>
                <a:spcPts val="0"/>
              </a:spcBef>
              <a:spcAft>
                <a:spcPts val="0"/>
              </a:spcAft>
              <a:buClr>
                <a:srgbClr val="000000"/>
              </a:buClr>
              <a:buSzPts val="2500"/>
              <a:buFont typeface="Helvetica Neue Light"/>
              <a:buNone/>
            </a:pPr>
            <a:fld id="{00000000-1234-1234-1234-123412341234}" type="slidenum">
              <a:rPr lang="en-US"/>
              <a:t>‹#›</a:t>
            </a:fld>
            <a:endParaRPr/>
          </a:p>
        </p:txBody>
      </p:sp>
      <p:graphicFrame>
        <p:nvGraphicFramePr>
          <p:cNvPr id="241" name="Google Shape;241;p58"/>
          <p:cNvGraphicFramePr/>
          <p:nvPr/>
        </p:nvGraphicFramePr>
        <p:xfrm>
          <a:off x="374050" y="314175"/>
          <a:ext cx="3000000" cy="3000000"/>
        </p:xfrm>
        <a:graphic>
          <a:graphicData uri="http://schemas.openxmlformats.org/drawingml/2006/table">
            <a:tbl>
              <a:tblPr>
                <a:noFill/>
                <a:tableStyleId>{AB3DFEF0-8584-45AC-990A-89E5AFD57DCB}</a:tableStyleId>
              </a:tblPr>
              <a:tblGrid>
                <a:gridCol w="1848750"/>
                <a:gridCol w="1872650"/>
                <a:gridCol w="862350"/>
                <a:gridCol w="1360150"/>
                <a:gridCol w="10503800"/>
              </a:tblGrid>
              <a:tr h="470550">
                <a:tc gridSpan="5">
                  <a:txBody>
                    <a:bodyPr/>
                    <a:lstStyle/>
                    <a:p>
                      <a:pPr indent="0" lvl="0" marL="0" rtl="0" algn="l">
                        <a:spcBef>
                          <a:spcPts val="0"/>
                        </a:spcBef>
                        <a:spcAft>
                          <a:spcPts val="0"/>
                        </a:spcAft>
                        <a:buClr>
                          <a:schemeClr val="dk1"/>
                        </a:buClr>
                        <a:buSzPts val="1100"/>
                        <a:buFont typeface="Arial"/>
                        <a:buNone/>
                      </a:pPr>
                      <a:r>
                        <a:rPr b="1" lang="en-US" sz="1800">
                          <a:solidFill>
                            <a:schemeClr val="lt1"/>
                          </a:solidFill>
                          <a:latin typeface="Libre Franklin"/>
                          <a:ea typeface="Libre Franklin"/>
                          <a:cs typeface="Libre Franklin"/>
                          <a:sym typeface="Libre Franklin"/>
                        </a:rPr>
                        <a:t>INTRODUCTORY SET </a:t>
                      </a:r>
                      <a:r>
                        <a:rPr b="1" lang="en-US" sz="1800">
                          <a:solidFill>
                            <a:schemeClr val="lt1"/>
                          </a:solidFill>
                          <a:latin typeface="Libre Franklin"/>
                          <a:ea typeface="Libre Franklin"/>
                          <a:cs typeface="Libre Franklin"/>
                          <a:sym typeface="Libre Franklin"/>
                        </a:rPr>
                        <a:t>- LOOK INSIDE</a:t>
                      </a:r>
                      <a:r>
                        <a:rPr b="1" lang="en-US" sz="1800">
                          <a:solidFill>
                            <a:schemeClr val="lt1"/>
                          </a:solidFill>
                          <a:latin typeface="Libre Franklin"/>
                          <a:ea typeface="Libre Franklin"/>
                          <a:cs typeface="Libre Franklin"/>
                          <a:sym typeface="Libre Franklin"/>
                        </a:rPr>
                        <a:t> LESSON - Overview of slides</a:t>
                      </a:r>
                      <a:endParaRPr sz="1800">
                        <a:latin typeface="Libre Franklin"/>
                        <a:ea typeface="Libre Franklin"/>
                        <a:cs typeface="Libre Franklin"/>
                        <a:sym typeface="Libre Franklin"/>
                      </a:endParaRPr>
                    </a:p>
                  </a:txBody>
                  <a:tcPr marT="91400" marB="91400" marR="91400" marL="91400">
                    <a:solidFill>
                      <a:srgbClr val="84BF41"/>
                    </a:solidFill>
                  </a:tcPr>
                </a:tc>
                <a:tc hMerge="1"/>
                <a:tc hMerge="1"/>
                <a:tc hMerge="1"/>
                <a:tc hMerge="1"/>
              </a:tr>
              <a:tr h="562250">
                <a:tc gridSpan="5">
                  <a:txBody>
                    <a:bodyPr/>
                    <a:lstStyle/>
                    <a:p>
                      <a:pPr indent="0" lvl="0" marL="0" rtl="0" algn="l">
                        <a:spcBef>
                          <a:spcPts val="0"/>
                        </a:spcBef>
                        <a:spcAft>
                          <a:spcPts val="0"/>
                        </a:spcAft>
                        <a:buNone/>
                      </a:pPr>
                      <a:r>
                        <a:rPr lang="en-US" sz="1200">
                          <a:solidFill>
                            <a:schemeClr val="dk1"/>
                          </a:solidFill>
                          <a:latin typeface="Libre Franklin"/>
                          <a:ea typeface="Libre Franklin"/>
                          <a:cs typeface="Libre Franklin"/>
                          <a:sym typeface="Libre Franklin"/>
                        </a:rPr>
                        <a:t>Below is an overview of the main slides in the lesson with brief descriptions to help guide you. </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en-US" sz="1200">
                          <a:solidFill>
                            <a:schemeClr val="dk1"/>
                          </a:solidFill>
                          <a:latin typeface="Libre Franklin"/>
                          <a:ea typeface="Libre Franklin"/>
                          <a:cs typeface="Libre Franklin"/>
                          <a:sym typeface="Libre Franklin"/>
                        </a:rPr>
                        <a:t>You can adapt the activities/slides as you wish and link them to existing schemes of work.</a:t>
                      </a:r>
                      <a:endParaRPr sz="1200">
                        <a:latin typeface="Libre Franklin"/>
                        <a:ea typeface="Libre Franklin"/>
                        <a:cs typeface="Libre Franklin"/>
                        <a:sym typeface="Libre Franklin"/>
                      </a:endParaRPr>
                    </a:p>
                  </a:txBody>
                  <a:tcPr marT="91400" marB="91400" marR="91400" marL="91400"/>
                </a:tc>
                <a:tc hMerge="1"/>
                <a:tc hMerge="1"/>
                <a:tc hMerge="1"/>
                <a:tc hMerge="1"/>
              </a:tr>
              <a:tr h="1001575">
                <a:tc rowSpan="4">
                  <a:txBody>
                    <a:bodyPr/>
                    <a:lstStyle/>
                    <a:p>
                      <a:pPr indent="0" lvl="0" marL="0" rtl="0" algn="l">
                        <a:spcBef>
                          <a:spcPts val="0"/>
                        </a:spcBef>
                        <a:spcAft>
                          <a:spcPts val="0"/>
                        </a:spcAft>
                        <a:buNone/>
                      </a:pPr>
                      <a:r>
                        <a:t/>
                      </a:r>
                      <a:endParaRPr sz="1200">
                        <a:latin typeface="Libre Franklin"/>
                        <a:ea typeface="Libre Franklin"/>
                        <a:cs typeface="Libre Franklin"/>
                        <a:sym typeface="Libre Franklin"/>
                      </a:endParaRPr>
                    </a:p>
                  </a:txBody>
                  <a:tcPr marT="91400" marB="91400" marR="91400" marL="91400">
                    <a:lnB cap="flat" cmpd="sng" w="9525">
                      <a:solidFill>
                        <a:schemeClr val="lt1"/>
                      </a:solidFill>
                      <a:prstDash val="solid"/>
                      <a:round/>
                      <a:headEnd len="sm" w="sm" type="none"/>
                      <a:tailEnd len="sm" w="sm" type="none"/>
                    </a:lnB>
                  </a:tcPr>
                </a:tc>
                <a:tc gridSpan="4">
                  <a:txBody>
                    <a:bodyPr/>
                    <a:lstStyle/>
                    <a:p>
                      <a:pPr indent="0" lvl="0" marL="0" rtl="0" algn="l">
                        <a:lnSpc>
                          <a:spcPct val="100000"/>
                        </a:lnSpc>
                        <a:spcBef>
                          <a:spcPts val="0"/>
                        </a:spcBef>
                        <a:spcAft>
                          <a:spcPts val="0"/>
                        </a:spcAft>
                        <a:buNone/>
                      </a:pPr>
                      <a:r>
                        <a:rPr b="1" lang="en-US" sz="1200">
                          <a:solidFill>
                            <a:schemeClr val="dk1"/>
                          </a:solidFill>
                          <a:latin typeface="Libre Franklin"/>
                          <a:ea typeface="Libre Franklin"/>
                          <a:cs typeface="Libre Franklin"/>
                          <a:sym typeface="Libre Franklin"/>
                        </a:rPr>
                        <a:t>Look Inside</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INSIDE OUT’s motto is ‘Happy Children Learn Better’ and, as a school, we believe this too.</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This term we are going to find out what we can do to help improve and look after our own happiness and wellbeing. We are going to find out about the 5 Keys to Happiness.</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This is the Look Inside Key and it helps us with self reflection, focusing, being quiet and self calming techniques.</a:t>
                      </a:r>
                      <a:endParaRPr sz="1200">
                        <a:solidFill>
                          <a:schemeClr val="dk1"/>
                        </a:solidFill>
                        <a:latin typeface="Libre Franklin"/>
                        <a:ea typeface="Libre Franklin"/>
                        <a:cs typeface="Libre Franklin"/>
                        <a:sym typeface="Libre Franklin"/>
                      </a:endParaRPr>
                    </a:p>
                  </a:txBody>
                  <a:tcPr marT="91400" marB="91400" marR="91400" marL="91400"/>
                </a:tc>
                <a:tc hMerge="1"/>
                <a:tc hMerge="1"/>
                <a:tc hMerge="1"/>
              </a:tr>
              <a:tr h="1076725">
                <a:tc vMerge="1"/>
                <a:tc gridSpan="4">
                  <a:txBody>
                    <a:bodyPr/>
                    <a:lstStyle/>
                    <a:p>
                      <a:pPr indent="0" lvl="0" marL="0" rtl="0" algn="l">
                        <a:lnSpc>
                          <a:spcPct val="100000"/>
                        </a:lnSpc>
                        <a:spcBef>
                          <a:spcPts val="0"/>
                        </a:spcBef>
                        <a:spcAft>
                          <a:spcPts val="0"/>
                        </a:spcAft>
                        <a:buNone/>
                      </a:pPr>
                      <a:r>
                        <a:rPr b="1" lang="en-US" sz="1200">
                          <a:solidFill>
                            <a:schemeClr val="dk1"/>
                          </a:solidFill>
                          <a:latin typeface="Libre Franklin"/>
                          <a:ea typeface="Libre Franklin"/>
                          <a:cs typeface="Libre Franklin"/>
                          <a:sym typeface="Libre Franklin"/>
                        </a:rPr>
                        <a:t>Feeling the Weather (1)</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We are going </a:t>
                      </a:r>
                      <a:r>
                        <a:rPr lang="en-US" sz="1200">
                          <a:solidFill>
                            <a:schemeClr val="dk1"/>
                          </a:solidFill>
                          <a:latin typeface="Libre Franklin"/>
                          <a:ea typeface="Libre Franklin"/>
                          <a:cs typeface="Libre Franklin"/>
                          <a:sym typeface="Libre Franklin"/>
                        </a:rPr>
                        <a:t>to</a:t>
                      </a:r>
                      <a:r>
                        <a:rPr lang="en-US" sz="1200">
                          <a:solidFill>
                            <a:schemeClr val="dk1"/>
                          </a:solidFill>
                          <a:latin typeface="Libre Franklin"/>
                          <a:ea typeface="Libre Franklin"/>
                          <a:cs typeface="Libre Franklin"/>
                          <a:sym typeface="Libre Franklin"/>
                        </a:rPr>
                        <a:t> start with an activity that helps us with self-</a:t>
                      </a:r>
                      <a:r>
                        <a:rPr lang="en-US" sz="1200">
                          <a:solidFill>
                            <a:schemeClr val="dk1"/>
                          </a:solidFill>
                          <a:latin typeface="Libre Franklin"/>
                          <a:ea typeface="Libre Franklin"/>
                          <a:cs typeface="Libre Franklin"/>
                          <a:sym typeface="Libre Franklin"/>
                        </a:rPr>
                        <a:t>reflection</a:t>
                      </a:r>
                      <a:r>
                        <a:rPr lang="en-US" sz="1200">
                          <a:solidFill>
                            <a:schemeClr val="dk1"/>
                          </a:solidFill>
                          <a:latin typeface="Libre Franklin"/>
                          <a:ea typeface="Libre Franklin"/>
                          <a:cs typeface="Libre Franklin"/>
                          <a:sym typeface="Libre Franklin"/>
                        </a:rPr>
                        <a:t> and to think out how we are feeling. </a:t>
                      </a:r>
                      <a:r>
                        <a:rPr lang="en-US" sz="1200">
                          <a:solidFill>
                            <a:schemeClr val="dk1"/>
                          </a:solidFill>
                          <a:latin typeface="Libre Franklin"/>
                          <a:ea typeface="Libre Franklin"/>
                          <a:cs typeface="Libre Franklin"/>
                          <a:sym typeface="Libre Franklin"/>
                        </a:rPr>
                        <a:t>Sometimes it can be hard to describe our feelings so INSIDE OUT uses the weather to describe them. Feelings are like the weather, they are always changing. Plants need rain and sun to grow and just like plants we need all weather, all feelings to be healthy. Here are some feelings, let’s have a go at seeing what weather might describe them. If you feel sad, what weather might you be feeling inside? </a:t>
                      </a:r>
                      <a:r>
                        <a:rPr i="1" lang="en-US" sz="1200">
                          <a:solidFill>
                            <a:schemeClr val="dk1"/>
                          </a:solidFill>
                          <a:latin typeface="Libre Franklin"/>
                          <a:ea typeface="Libre Franklin"/>
                          <a:cs typeface="Libre Franklin"/>
                          <a:sym typeface="Libre Franklin"/>
                        </a:rPr>
                        <a:t>- e.g. rainy, foggy.</a:t>
                      </a:r>
                      <a:r>
                        <a:rPr lang="en-US" sz="1200">
                          <a:solidFill>
                            <a:schemeClr val="dk1"/>
                          </a:solidFill>
                          <a:latin typeface="Libre Franklin"/>
                          <a:ea typeface="Libre Franklin"/>
                          <a:cs typeface="Libre Franklin"/>
                          <a:sym typeface="Libre Franklin"/>
                        </a:rPr>
                        <a:t> If you feel happy, what weather might you be feeling inside? </a:t>
                      </a:r>
                      <a:r>
                        <a:rPr i="1" lang="en-US" sz="1200">
                          <a:solidFill>
                            <a:schemeClr val="dk1"/>
                          </a:solidFill>
                          <a:latin typeface="Libre Franklin"/>
                          <a:ea typeface="Libre Franklin"/>
                          <a:cs typeface="Libre Franklin"/>
                          <a:sym typeface="Libre Franklin"/>
                        </a:rPr>
                        <a:t>- e.g. sunny.</a:t>
                      </a:r>
                      <a:endParaRPr i="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Libre Franklin"/>
                          <a:ea typeface="Libre Franklin"/>
                          <a:cs typeface="Libre Franklin"/>
                          <a:sym typeface="Libre Franklin"/>
                        </a:rPr>
                        <a:t>If you feel scared, what weather might you be feeling inside? </a:t>
                      </a:r>
                      <a:r>
                        <a:rPr i="1" lang="en-US" sz="1200">
                          <a:solidFill>
                            <a:schemeClr val="dk1"/>
                          </a:solidFill>
                          <a:latin typeface="Libre Franklin"/>
                          <a:ea typeface="Libre Franklin"/>
                          <a:cs typeface="Libre Franklin"/>
                          <a:sym typeface="Libre Franklin"/>
                        </a:rPr>
                        <a:t>- e.g. windy.</a:t>
                      </a:r>
                      <a:endParaRPr i="1" sz="1200">
                        <a:solidFill>
                          <a:schemeClr val="dk1"/>
                        </a:solidFill>
                        <a:latin typeface="Libre Franklin"/>
                        <a:ea typeface="Libre Franklin"/>
                        <a:cs typeface="Libre Franklin"/>
                        <a:sym typeface="Libre Franklin"/>
                      </a:endParaRPr>
                    </a:p>
                  </a:txBody>
                  <a:tcPr marT="91400" marB="91400" marR="91400" marL="914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tcPr>
                </a:tc>
                <a:tc hMerge="1"/>
                <a:tc hMerge="1"/>
                <a:tc hMerge="1"/>
              </a:tr>
              <a:tr h="1001575">
                <a:tc vMerge="1"/>
                <a:tc gridSpan="4">
                  <a:txBody>
                    <a:bodyPr/>
                    <a:lstStyle/>
                    <a:p>
                      <a:pPr indent="0" lvl="0" marL="0" rtl="0" algn="l">
                        <a:lnSpc>
                          <a:spcPct val="100000"/>
                        </a:lnSpc>
                        <a:spcBef>
                          <a:spcPts val="0"/>
                        </a:spcBef>
                        <a:spcAft>
                          <a:spcPts val="0"/>
                        </a:spcAft>
                        <a:buNone/>
                      </a:pPr>
                      <a:r>
                        <a:rPr b="1" lang="en-US" sz="1200">
                          <a:solidFill>
                            <a:schemeClr val="dk1"/>
                          </a:solidFill>
                          <a:latin typeface="Libre Franklin"/>
                          <a:ea typeface="Libre Franklin"/>
                          <a:cs typeface="Libre Franklin"/>
                          <a:sym typeface="Libre Franklin"/>
                        </a:rPr>
                        <a:t>Feeling the Weather (2)</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We are going to flip it around. We are going to think about the weather and match it to a feeling emoji! If your weather inside is windy, what might you be feeling? </a:t>
                      </a:r>
                      <a:r>
                        <a:rPr i="1" lang="en-US" sz="1200">
                          <a:solidFill>
                            <a:schemeClr val="dk1"/>
                          </a:solidFill>
                          <a:latin typeface="Libre Franklin"/>
                          <a:ea typeface="Libre Franklin"/>
                          <a:cs typeface="Libre Franklin"/>
                          <a:sym typeface="Libre Franklin"/>
                        </a:rPr>
                        <a:t>- e.g. scared, excited etc. </a:t>
                      </a:r>
                      <a:r>
                        <a:rPr lang="en-US" sz="1200">
                          <a:solidFill>
                            <a:schemeClr val="dk1"/>
                          </a:solidFill>
                          <a:latin typeface="Libre Franklin"/>
                          <a:ea typeface="Libre Franklin"/>
                          <a:cs typeface="Libre Franklin"/>
                          <a:sym typeface="Libre Franklin"/>
                        </a:rPr>
                        <a:t>If your weather inside is sunny, what might you be feeling? </a:t>
                      </a:r>
                      <a:r>
                        <a:rPr i="1" lang="en-US" sz="1200">
                          <a:solidFill>
                            <a:schemeClr val="dk1"/>
                          </a:solidFill>
                          <a:latin typeface="Libre Franklin"/>
                          <a:ea typeface="Libre Franklin"/>
                          <a:cs typeface="Libre Franklin"/>
                          <a:sym typeface="Libre Franklin"/>
                        </a:rPr>
                        <a:t>- e.g. happy, calm. </a:t>
                      </a:r>
                      <a:r>
                        <a:rPr lang="en-US" sz="1200">
                          <a:solidFill>
                            <a:schemeClr val="dk1"/>
                          </a:solidFill>
                          <a:latin typeface="Libre Franklin"/>
                          <a:ea typeface="Libre Franklin"/>
                          <a:cs typeface="Libre Franklin"/>
                          <a:sym typeface="Libre Franklin"/>
                        </a:rPr>
                        <a:t>If your weather inside is stormy, what might you be feeling? </a:t>
                      </a:r>
                      <a:r>
                        <a:rPr i="1" lang="en-US" sz="1200">
                          <a:solidFill>
                            <a:schemeClr val="dk1"/>
                          </a:solidFill>
                          <a:latin typeface="Libre Franklin"/>
                          <a:ea typeface="Libre Franklin"/>
                          <a:cs typeface="Libre Franklin"/>
                          <a:sym typeface="Libre Franklin"/>
                        </a:rPr>
                        <a:t>- e.g. angry, frustrated.</a:t>
                      </a:r>
                      <a:endParaRPr i="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t/>
                      </a:r>
                      <a:endParaRPr i="1" sz="1200">
                        <a:solidFill>
                          <a:schemeClr val="dk1"/>
                        </a:solidFill>
                        <a:latin typeface="Libre Franklin"/>
                        <a:ea typeface="Libre Franklin"/>
                        <a:cs typeface="Libre Franklin"/>
                        <a:sym typeface="Libre Franklin"/>
                      </a:endParaRPr>
                    </a:p>
                  </a:txBody>
                  <a:tcPr marT="91400" marB="91400" marR="91400" marL="91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hMerge="1"/>
                <a:tc hMerge="1"/>
                <a:tc hMerge="1"/>
              </a:tr>
              <a:tr h="1001575">
                <a:tc vMerge="1"/>
                <a:tc gridSpan="4">
                  <a:txBody>
                    <a:bodyPr/>
                    <a:lstStyle/>
                    <a:p>
                      <a:pPr indent="0" lvl="0" marL="0" rtl="0" algn="l">
                        <a:lnSpc>
                          <a:spcPct val="100000"/>
                        </a:lnSpc>
                        <a:spcBef>
                          <a:spcPts val="0"/>
                        </a:spcBef>
                        <a:spcAft>
                          <a:spcPts val="0"/>
                        </a:spcAft>
                        <a:buNone/>
                      </a:pPr>
                      <a:r>
                        <a:rPr b="1" lang="en-US" sz="1200">
                          <a:solidFill>
                            <a:schemeClr val="dk1"/>
                          </a:solidFill>
                          <a:latin typeface="Libre Franklin"/>
                          <a:ea typeface="Libre Franklin"/>
                          <a:cs typeface="Libre Franklin"/>
                          <a:sym typeface="Libre Franklin"/>
                        </a:rPr>
                        <a:t>FBW</a:t>
                      </a:r>
                      <a:endParaRPr b="1" sz="1200">
                        <a:solidFill>
                          <a:srgbClr val="222222"/>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If our weather inside is a bit stormy, it is hard to think clearly and concentrate because our weather inside affects how our brain works. INSIDE OUT has created an activity called an FBW and it is used to help calm our mind and body.  We can use it ANYWHERE and ANYTIME. </a:t>
                      </a:r>
                      <a:r>
                        <a:rPr b="1" lang="en-US" sz="1200">
                          <a:solidFill>
                            <a:srgbClr val="222222"/>
                          </a:solidFill>
                          <a:latin typeface="Libre Franklin"/>
                          <a:ea typeface="Libre Franklin"/>
                          <a:cs typeface="Libre Franklin"/>
                          <a:sym typeface="Libre Franklin"/>
                        </a:rPr>
                        <a:t>F </a:t>
                      </a:r>
                      <a:r>
                        <a:rPr lang="en-US" sz="1200">
                          <a:solidFill>
                            <a:srgbClr val="222222"/>
                          </a:solidFill>
                          <a:latin typeface="Libre Franklin"/>
                          <a:ea typeface="Libre Franklin"/>
                          <a:cs typeface="Libre Franklin"/>
                          <a:sym typeface="Libre Franklin"/>
                        </a:rPr>
                        <a:t>stands for</a:t>
                      </a:r>
                      <a:r>
                        <a:rPr b="1" lang="en-US" sz="1200">
                          <a:solidFill>
                            <a:srgbClr val="222222"/>
                          </a:solidFill>
                          <a:latin typeface="Libre Franklin"/>
                          <a:ea typeface="Libre Franklin"/>
                          <a:cs typeface="Libre Franklin"/>
                          <a:sym typeface="Libre Franklin"/>
                        </a:rPr>
                        <a:t> </a:t>
                      </a:r>
                      <a:r>
                        <a:rPr lang="en-US" sz="1200">
                          <a:solidFill>
                            <a:srgbClr val="222222"/>
                          </a:solidFill>
                          <a:latin typeface="Libre Franklin"/>
                          <a:ea typeface="Libre Franklin"/>
                          <a:cs typeface="Libre Franklin"/>
                          <a:sym typeface="Libre Franklin"/>
                        </a:rPr>
                        <a:t>Feet. </a:t>
                      </a:r>
                      <a:r>
                        <a:rPr b="1" lang="en-US" sz="1200">
                          <a:solidFill>
                            <a:srgbClr val="222222"/>
                          </a:solidFill>
                          <a:latin typeface="Libre Franklin"/>
                          <a:ea typeface="Libre Franklin"/>
                          <a:cs typeface="Libre Franklin"/>
                          <a:sym typeface="Libre Franklin"/>
                        </a:rPr>
                        <a:t>B </a:t>
                      </a:r>
                      <a:r>
                        <a:rPr lang="en-US" sz="1200">
                          <a:solidFill>
                            <a:srgbClr val="222222"/>
                          </a:solidFill>
                          <a:latin typeface="Libre Franklin"/>
                          <a:ea typeface="Libre Franklin"/>
                          <a:cs typeface="Libre Franklin"/>
                          <a:sym typeface="Libre Franklin"/>
                        </a:rPr>
                        <a:t>stands for</a:t>
                      </a:r>
                      <a:r>
                        <a:rPr b="1" lang="en-US" sz="1200">
                          <a:solidFill>
                            <a:srgbClr val="222222"/>
                          </a:solidFill>
                          <a:latin typeface="Libre Franklin"/>
                          <a:ea typeface="Libre Franklin"/>
                          <a:cs typeface="Libre Franklin"/>
                          <a:sym typeface="Libre Franklin"/>
                        </a:rPr>
                        <a:t> </a:t>
                      </a:r>
                      <a:r>
                        <a:rPr lang="en-US" sz="1200">
                          <a:solidFill>
                            <a:srgbClr val="222222"/>
                          </a:solidFill>
                          <a:latin typeface="Libre Franklin"/>
                          <a:ea typeface="Libre Franklin"/>
                          <a:cs typeface="Libre Franklin"/>
                          <a:sym typeface="Libre Franklin"/>
                        </a:rPr>
                        <a:t>Breathing.</a:t>
                      </a:r>
                      <a:r>
                        <a:rPr b="1" lang="en-US" sz="1200">
                          <a:solidFill>
                            <a:srgbClr val="222222"/>
                          </a:solidFill>
                          <a:latin typeface="Libre Franklin"/>
                          <a:ea typeface="Libre Franklin"/>
                          <a:cs typeface="Libre Franklin"/>
                          <a:sym typeface="Libre Franklin"/>
                        </a:rPr>
                        <a:t>W </a:t>
                      </a:r>
                      <a:r>
                        <a:rPr lang="en-US" sz="1200">
                          <a:solidFill>
                            <a:srgbClr val="222222"/>
                          </a:solidFill>
                          <a:latin typeface="Libre Franklin"/>
                          <a:ea typeface="Libre Franklin"/>
                          <a:cs typeface="Libre Franklin"/>
                          <a:sym typeface="Libre Franklin"/>
                        </a:rPr>
                        <a:t>stands for</a:t>
                      </a:r>
                      <a:r>
                        <a:rPr b="1" lang="en-US" sz="1200">
                          <a:solidFill>
                            <a:srgbClr val="222222"/>
                          </a:solidFill>
                          <a:latin typeface="Libre Franklin"/>
                          <a:ea typeface="Libre Franklin"/>
                          <a:cs typeface="Libre Franklin"/>
                          <a:sym typeface="Libre Franklin"/>
                        </a:rPr>
                        <a:t> </a:t>
                      </a:r>
                      <a:r>
                        <a:rPr lang="en-US" sz="1200">
                          <a:solidFill>
                            <a:srgbClr val="222222"/>
                          </a:solidFill>
                          <a:latin typeface="Libre Franklin"/>
                          <a:ea typeface="Libre Franklin"/>
                          <a:cs typeface="Libre Franklin"/>
                          <a:sym typeface="Libre Franklin"/>
                        </a:rPr>
                        <a:t>Weather.</a:t>
                      </a:r>
                      <a:r>
                        <a:rPr lang="en-US" sz="1200">
                          <a:solidFill>
                            <a:schemeClr val="dk1"/>
                          </a:solidFill>
                          <a:latin typeface="Libre Franklin"/>
                          <a:ea typeface="Libre Franklin"/>
                          <a:cs typeface="Libre Franklin"/>
                          <a:sym typeface="Libre Franklin"/>
                        </a:rPr>
                        <a:t> </a:t>
                      </a:r>
                      <a:endParaRPr sz="1200">
                        <a:solidFill>
                          <a:srgbClr val="222222"/>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i="1" lang="en-US" sz="1200">
                          <a:solidFill>
                            <a:srgbClr val="222222"/>
                          </a:solidFill>
                          <a:latin typeface="Libre Franklin"/>
                          <a:ea typeface="Libre Franklin"/>
                          <a:cs typeface="Libre Franklin"/>
                          <a:sym typeface="Libre Franklin"/>
                        </a:rPr>
                        <a:t>Use the FBW script on slide 4 to have a go at an </a:t>
                      </a:r>
                      <a:r>
                        <a:rPr b="1" i="1" lang="en-US" sz="1200">
                          <a:solidFill>
                            <a:srgbClr val="222222"/>
                          </a:solidFill>
                          <a:latin typeface="Libre Franklin"/>
                          <a:ea typeface="Libre Franklin"/>
                          <a:cs typeface="Libre Franklin"/>
                          <a:sym typeface="Libre Franklin"/>
                        </a:rPr>
                        <a:t>FBW</a:t>
                      </a:r>
                      <a:r>
                        <a:rPr i="1" lang="en-US" sz="1200">
                          <a:solidFill>
                            <a:srgbClr val="222222"/>
                          </a:solidFill>
                          <a:latin typeface="Libre Franklin"/>
                          <a:ea typeface="Libre Franklin"/>
                          <a:cs typeface="Libre Franklin"/>
                          <a:sym typeface="Libre Franklin"/>
                        </a:rPr>
                        <a:t> in class. </a:t>
                      </a:r>
                      <a:endParaRPr i="1" sz="1200">
                        <a:solidFill>
                          <a:schemeClr val="dk1"/>
                        </a:solidFill>
                        <a:latin typeface="Libre Franklin"/>
                        <a:ea typeface="Libre Franklin"/>
                        <a:cs typeface="Libre Franklin"/>
                        <a:sym typeface="Libre Franklin"/>
                      </a:endParaRPr>
                    </a:p>
                  </a:txBody>
                  <a:tcPr marT="91400" marB="91400" marR="91400" marL="91400">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tcPr>
                </a:tc>
                <a:tc hMerge="1"/>
                <a:tc hMerge="1"/>
                <a:tc hMerge="1"/>
              </a:tr>
              <a:tr h="1001575">
                <a:tc rowSpan="4">
                  <a:txBody>
                    <a:bodyPr/>
                    <a:lstStyle/>
                    <a:p>
                      <a:pPr indent="0" lvl="0" marL="0" rtl="0" algn="l">
                        <a:spcBef>
                          <a:spcPts val="0"/>
                        </a:spcBef>
                        <a:spcAft>
                          <a:spcPts val="0"/>
                        </a:spcAft>
                        <a:buNone/>
                      </a:pPr>
                      <a:r>
                        <a:t/>
                      </a:r>
                      <a:endParaRPr sz="1200">
                        <a:latin typeface="Libre Franklin"/>
                        <a:ea typeface="Libre Franklin"/>
                        <a:cs typeface="Libre Franklin"/>
                        <a:sym typeface="Libre Franklin"/>
                      </a:endParaRPr>
                    </a:p>
                  </a:txBody>
                  <a:tcPr marT="91400" marB="91400" marR="91400" marL="91400">
                    <a:lnR cap="flat" cmpd="sng" w="9525">
                      <a:solidFill>
                        <a:srgbClr val="9E9E9E"/>
                      </a:solidFill>
                      <a:prstDash val="solid"/>
                      <a:round/>
                      <a:headEnd len="sm" w="sm" type="none"/>
                      <a:tailEnd len="sm" w="sm" type="none"/>
                    </a:lnR>
                    <a:lnT cap="flat" cmpd="sng" w="9525">
                      <a:solidFill>
                        <a:schemeClr val="lt1"/>
                      </a:solidFill>
                      <a:prstDash val="solid"/>
                      <a:round/>
                      <a:headEnd len="sm" w="sm" type="none"/>
                      <a:tailEnd len="sm" w="sm" type="none"/>
                    </a:lnT>
                  </a:tcPr>
                </a:tc>
                <a:tc gridSpan="4">
                  <a:txBody>
                    <a:bodyPr/>
                    <a:lstStyle/>
                    <a:p>
                      <a:pPr indent="0" lvl="0" marL="0" rtl="0" algn="l">
                        <a:lnSpc>
                          <a:spcPct val="100000"/>
                        </a:lnSpc>
                        <a:spcBef>
                          <a:spcPts val="0"/>
                        </a:spcBef>
                        <a:spcAft>
                          <a:spcPts val="0"/>
                        </a:spcAft>
                        <a:buNone/>
                      </a:pPr>
                      <a:r>
                        <a:rPr b="1" lang="en-US" sz="1200">
                          <a:solidFill>
                            <a:schemeClr val="dk1"/>
                          </a:solidFill>
                          <a:latin typeface="Libre Franklin"/>
                          <a:ea typeface="Libre Franklin"/>
                          <a:cs typeface="Libre Franklin"/>
                          <a:sym typeface="Libre Franklin"/>
                        </a:rPr>
                        <a:t>Stormy inside all the time?</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200">
                          <a:solidFill>
                            <a:srgbClr val="222222"/>
                          </a:solidFill>
                          <a:latin typeface="Libre Franklin"/>
                          <a:ea typeface="Libre Franklin"/>
                          <a:cs typeface="Libre Franklin"/>
                          <a:sym typeface="Libre Franklin"/>
                        </a:rPr>
                        <a:t>Remember that all weather is welcome just like plants need all types of weather to grow b</a:t>
                      </a:r>
                      <a:r>
                        <a:rPr lang="en-US" sz="1200">
                          <a:solidFill>
                            <a:schemeClr val="dk1"/>
                          </a:solidFill>
                          <a:latin typeface="Libre Franklin"/>
                          <a:ea typeface="Libre Franklin"/>
                          <a:cs typeface="Libre Franklin"/>
                          <a:sym typeface="Libre Franklin"/>
                        </a:rPr>
                        <a:t>ut it isn’t healthy to be feeling stormy all the time. If</a:t>
                      </a:r>
                      <a:r>
                        <a:rPr lang="en-US" sz="1200">
                          <a:solidFill>
                            <a:srgbClr val="222222"/>
                          </a:solidFill>
                          <a:latin typeface="Libre Franklin"/>
                          <a:ea typeface="Libre Franklin"/>
                          <a:cs typeface="Libre Franklin"/>
                          <a:sym typeface="Libre Franklin"/>
                        </a:rPr>
                        <a:t> this is happening to you, it is really important that you talk to someone you trust so they can help you.</a:t>
                      </a:r>
                      <a:r>
                        <a:rPr lang="en-US" sz="1200">
                          <a:solidFill>
                            <a:schemeClr val="dk1"/>
                          </a:solidFill>
                          <a:latin typeface="Libre Franklin"/>
                          <a:ea typeface="Libre Franklin"/>
                          <a:cs typeface="Libre Franklin"/>
                          <a:sym typeface="Libre Franklin"/>
                        </a:rPr>
                        <a:t> We are going to think about the people we would talk to if we are feeling stormy - people who would help us/people who we trust.</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t/>
                      </a:r>
                      <a:endParaRPr sz="1200">
                        <a:solidFill>
                          <a:schemeClr val="dk1"/>
                        </a:solidFill>
                        <a:latin typeface="Libre Franklin"/>
                        <a:ea typeface="Libre Franklin"/>
                        <a:cs typeface="Libre Franklin"/>
                        <a:sym typeface="Libre Franklin"/>
                      </a:endParaRPr>
                    </a:p>
                  </a:txBody>
                  <a:tcPr marT="91400" marB="91400" marR="91400" marL="91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hMerge="1"/>
                <a:tc hMerge="1"/>
                <a:tc hMerge="1"/>
              </a:tr>
              <a:tr h="1001575">
                <a:tc vMerge="1"/>
                <a:tc gridSpan="4">
                  <a:txBody>
                    <a:bodyPr/>
                    <a:lstStyle/>
                    <a:p>
                      <a:pPr indent="0" lvl="0" marL="0" rtl="0" algn="l">
                        <a:lnSpc>
                          <a:spcPct val="100000"/>
                        </a:lnSpc>
                        <a:spcBef>
                          <a:spcPts val="0"/>
                        </a:spcBef>
                        <a:spcAft>
                          <a:spcPts val="0"/>
                        </a:spcAft>
                        <a:buNone/>
                      </a:pPr>
                      <a:r>
                        <a:rPr b="1" lang="en-US" sz="1200">
                          <a:solidFill>
                            <a:schemeClr val="dk1"/>
                          </a:solidFill>
                          <a:latin typeface="Libre Franklin"/>
                          <a:ea typeface="Libre Franklin"/>
                          <a:cs typeface="Libre Franklin"/>
                          <a:sym typeface="Libre Franklin"/>
                        </a:rPr>
                        <a:t>Circle of Trust</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Main Activity </a:t>
                      </a:r>
                      <a:r>
                        <a:rPr i="1" lang="en-US" sz="1200">
                          <a:solidFill>
                            <a:schemeClr val="dk1"/>
                          </a:solidFill>
                          <a:latin typeface="Libre Franklin"/>
                          <a:ea typeface="Libre Franklin"/>
                          <a:cs typeface="Libre Franklin"/>
                          <a:sym typeface="Libre Franklin"/>
                        </a:rPr>
                        <a:t>- See slide 6 for lesson explanation.</a:t>
                      </a:r>
                      <a:endParaRPr i="1" sz="1200">
                        <a:solidFill>
                          <a:schemeClr val="dk1"/>
                        </a:solidFill>
                        <a:latin typeface="Libre Franklin"/>
                        <a:ea typeface="Libre Franklin"/>
                        <a:cs typeface="Libre Franklin"/>
                        <a:sym typeface="Libre Franklin"/>
                      </a:endParaRPr>
                    </a:p>
                    <a:p>
                      <a:pPr indent="0" lvl="0" marL="0" rtl="0" algn="l">
                        <a:lnSpc>
                          <a:spcPct val="117999"/>
                        </a:lnSpc>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Follow the suggested activity on slide 6 or use an activity from your school’s scheme of work. </a:t>
                      </a:r>
                      <a:endParaRPr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t/>
                      </a:r>
                      <a:endParaRPr sz="1200">
                        <a:solidFill>
                          <a:schemeClr val="dk1"/>
                        </a:solidFill>
                        <a:latin typeface="Libre Franklin"/>
                        <a:ea typeface="Libre Franklin"/>
                        <a:cs typeface="Libre Franklin"/>
                        <a:sym typeface="Libre Franklin"/>
                      </a:endParaRPr>
                    </a:p>
                  </a:txBody>
                  <a:tcPr marT="91400" marB="91400" marR="91400" marL="914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tcPr>
                </a:tc>
                <a:tc hMerge="1"/>
                <a:tc hMerge="1"/>
                <a:tc hMerge="1"/>
              </a:tr>
              <a:tr h="1001575">
                <a:tc vMerge="1"/>
                <a:tc gridSpan="4">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Libre Franklin"/>
                          <a:ea typeface="Libre Franklin"/>
                          <a:cs typeface="Libre Franklin"/>
                          <a:sym typeface="Libre Franklin"/>
                        </a:rPr>
                        <a:t>The 5 Keys to Happiness</a:t>
                      </a:r>
                      <a:endParaRPr b="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Can anyone remember why we are learning about the 5 Keys? </a:t>
                      </a:r>
                      <a:r>
                        <a:rPr i="1" lang="en-US" sz="1200">
                          <a:solidFill>
                            <a:schemeClr val="dk1"/>
                          </a:solidFill>
                          <a:latin typeface="Libre Franklin"/>
                          <a:ea typeface="Libre Franklin"/>
                          <a:cs typeface="Libre Franklin"/>
                          <a:sym typeface="Libre Franklin"/>
                        </a:rPr>
                        <a:t>- e.g. to make us happy, to make us feel better, to help us learn ways to look after our own wellbeing, etc.</a:t>
                      </a:r>
                      <a:endParaRPr i="1" sz="12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200">
                          <a:solidFill>
                            <a:schemeClr val="dk1"/>
                          </a:solidFill>
                          <a:latin typeface="Libre Franklin"/>
                          <a:ea typeface="Libre Franklin"/>
                          <a:cs typeface="Libre Franklin"/>
                          <a:sym typeface="Libre Franklin"/>
                        </a:rPr>
                        <a:t>We are learning about the 5 Keys so that we have strategies to use throughout our lives to help us look after our happiness and wellbeing. Wellbeing is about our physical health and our mental health. The 5 Keys help us to look after both. They are the mental health equivalent to the 5 fruits and veg a day!</a:t>
                      </a:r>
                      <a:endParaRPr b="1" sz="1200">
                        <a:solidFill>
                          <a:schemeClr val="dk1"/>
                        </a:solidFill>
                        <a:latin typeface="Libre Franklin"/>
                        <a:ea typeface="Libre Franklin"/>
                        <a:cs typeface="Libre Franklin"/>
                        <a:sym typeface="Libre Franklin"/>
                      </a:endParaRPr>
                    </a:p>
                  </a:txBody>
                  <a:tcPr marT="91400" marB="91400" marR="91400" marL="91400"/>
                </a:tc>
                <a:tc hMerge="1"/>
                <a:tc hMerge="1"/>
                <a:tc hMerge="1"/>
              </a:tr>
              <a:tr h="1001575">
                <a:tc vMerge="1"/>
                <a:tc gridSpan="4">
                  <a:txBody>
                    <a:bodyPr/>
                    <a:lstStyle/>
                    <a:p>
                      <a:pPr indent="0" lvl="0" marL="0" rtl="0" algn="l">
                        <a:lnSpc>
                          <a:spcPct val="100000"/>
                        </a:lnSpc>
                        <a:spcBef>
                          <a:spcPts val="0"/>
                        </a:spcBef>
                        <a:spcAft>
                          <a:spcPts val="0"/>
                        </a:spcAft>
                        <a:buNone/>
                      </a:pPr>
                      <a:r>
                        <a:rPr b="1" lang="en-US" sz="1200">
                          <a:solidFill>
                            <a:schemeClr val="dk1"/>
                          </a:solidFill>
                          <a:latin typeface="Libre Franklin"/>
                          <a:ea typeface="Libre Franklin"/>
                          <a:cs typeface="Libre Franklin"/>
                          <a:sym typeface="Libre Franklin"/>
                        </a:rPr>
                        <a:t>What have we found out today?</a:t>
                      </a:r>
                      <a:endParaRPr b="1" sz="12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rPr lang="en-US" sz="1200">
                          <a:solidFill>
                            <a:schemeClr val="dk1"/>
                          </a:solidFill>
                          <a:latin typeface="Libre Franklin"/>
                          <a:ea typeface="Libre Franklin"/>
                          <a:cs typeface="Libre Franklin"/>
                          <a:sym typeface="Libre Franklin"/>
                        </a:rPr>
                        <a:t>Assessment opportunity linked to the main learning points of the lesson.</a:t>
                      </a:r>
                      <a:endParaRPr b="1" sz="1200">
                        <a:solidFill>
                          <a:schemeClr val="dk1"/>
                        </a:solidFill>
                        <a:latin typeface="Libre Franklin"/>
                        <a:ea typeface="Libre Franklin"/>
                        <a:cs typeface="Libre Franklin"/>
                        <a:sym typeface="Libre Franklin"/>
                      </a:endParaRPr>
                    </a:p>
                  </a:txBody>
                  <a:tcPr marT="91400" marB="91400" marR="91400" marL="91400"/>
                </a:tc>
                <a:tc hMerge="1"/>
                <a:tc hMerge="1"/>
                <a:tc hMerge="1"/>
              </a:tr>
            </a:tbl>
          </a:graphicData>
        </a:graphic>
      </p:graphicFrame>
      <p:pic>
        <p:nvPicPr>
          <p:cNvPr id="242" name="Google Shape;242;p58"/>
          <p:cNvPicPr preferRelativeResize="0"/>
          <p:nvPr/>
        </p:nvPicPr>
        <p:blipFill>
          <a:blip r:embed="rId3">
            <a:alphaModFix/>
          </a:blip>
          <a:stretch>
            <a:fillRect/>
          </a:stretch>
        </p:blipFill>
        <p:spPr>
          <a:xfrm>
            <a:off x="539502" y="1419225"/>
            <a:ext cx="1622975" cy="8015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6" name="Shape 246"/>
        <p:cNvGrpSpPr/>
        <p:nvPr/>
      </p:nvGrpSpPr>
      <p:grpSpPr>
        <a:xfrm>
          <a:off x="0" y="0"/>
          <a:ext cx="0" cy="0"/>
          <a:chOff x="0" y="0"/>
          <a:chExt cx="0" cy="0"/>
        </a:xfrm>
      </p:grpSpPr>
      <p:sp>
        <p:nvSpPr>
          <p:cNvPr id="247" name="Google Shape;247;p59"/>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graphicFrame>
        <p:nvGraphicFramePr>
          <p:cNvPr id="248" name="Google Shape;248;p59"/>
          <p:cNvGraphicFramePr/>
          <p:nvPr/>
        </p:nvGraphicFramePr>
        <p:xfrm>
          <a:off x="207538" y="197075"/>
          <a:ext cx="3000000" cy="3000000"/>
        </p:xfrm>
        <a:graphic>
          <a:graphicData uri="http://schemas.openxmlformats.org/drawingml/2006/table">
            <a:tbl>
              <a:tblPr>
                <a:noFill/>
                <a:tableStyleId>{46E68CC2-7156-442D-9C05-F2B7F05F4A67}</a:tableStyleId>
              </a:tblPr>
              <a:tblGrid>
                <a:gridCol w="1670825"/>
                <a:gridCol w="1708250"/>
                <a:gridCol w="397425"/>
                <a:gridCol w="397425"/>
                <a:gridCol w="1443175"/>
                <a:gridCol w="951775"/>
                <a:gridCol w="4272300"/>
                <a:gridCol w="454575"/>
                <a:gridCol w="2676775"/>
                <a:gridCol w="3014675"/>
              </a:tblGrid>
              <a:tr h="402475">
                <a:tc gridSpan="10">
                  <a:txBody>
                    <a:bodyPr/>
                    <a:lstStyle/>
                    <a:p>
                      <a:pPr indent="0" lvl="0" marL="0" rtl="0" algn="l">
                        <a:spcBef>
                          <a:spcPts val="0"/>
                        </a:spcBef>
                        <a:spcAft>
                          <a:spcPts val="0"/>
                        </a:spcAft>
                        <a:buClr>
                          <a:schemeClr val="dk1"/>
                        </a:buClr>
                        <a:buSzPts val="1100"/>
                        <a:buFont typeface="Arial"/>
                        <a:buNone/>
                      </a:pPr>
                      <a:r>
                        <a:rPr b="1" lang="en-US" sz="1800">
                          <a:solidFill>
                            <a:schemeClr val="lt1"/>
                          </a:solidFill>
                          <a:latin typeface="Libre Franklin"/>
                          <a:ea typeface="Libre Franklin"/>
                          <a:cs typeface="Libre Franklin"/>
                          <a:sym typeface="Libre Franklin"/>
                        </a:rPr>
                        <a:t>INTRODUCTORY SET - LOOK INSIDE LESSON</a:t>
                      </a:r>
                      <a:r>
                        <a:rPr b="1" lang="en-US" sz="1800">
                          <a:solidFill>
                            <a:schemeClr val="lt1"/>
                          </a:solidFill>
                          <a:latin typeface="Libre Franklin"/>
                          <a:ea typeface="Libre Franklin"/>
                          <a:cs typeface="Libre Franklin"/>
                          <a:sym typeface="Libre Franklin"/>
                        </a:rPr>
                        <a:t> - Lesson plan</a:t>
                      </a:r>
                      <a:endParaRPr sz="1800">
                        <a:latin typeface="Libre Franklin"/>
                        <a:ea typeface="Libre Franklin"/>
                        <a:cs typeface="Libre Franklin"/>
                        <a:sym typeface="Libre Franklin"/>
                      </a:endParaRPr>
                    </a:p>
                  </a:txBody>
                  <a:tcPr marT="63500" marB="63500" marR="63500" marL="63500">
                    <a:solidFill>
                      <a:srgbClr val="84BF41"/>
                    </a:solidFill>
                  </a:tcPr>
                </a:tc>
                <a:tc hMerge="1"/>
                <a:tc hMerge="1"/>
                <a:tc hMerge="1"/>
                <a:tc hMerge="1"/>
                <a:tc hMerge="1"/>
                <a:tc hMerge="1"/>
                <a:tc hMerge="1"/>
                <a:tc hMerge="1"/>
                <a:tc hMerge="1"/>
              </a:tr>
              <a:tr h="405775">
                <a:tc>
                  <a:txBody>
                    <a:bodyPr/>
                    <a:lstStyle/>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Set-Up</a:t>
                      </a:r>
                      <a:endParaRPr b="1" sz="1100">
                        <a:latin typeface="Libre Franklin"/>
                        <a:ea typeface="Libre Franklin"/>
                        <a:cs typeface="Libre Franklin"/>
                        <a:sym typeface="Libre Franklin"/>
                      </a:endParaRPr>
                    </a:p>
                  </a:txBody>
                  <a:tcPr marT="63500" marB="63500" marR="63500" marL="63500">
                    <a:lnR cap="flat" cmpd="sng" w="12700">
                      <a:solidFill>
                        <a:srgbClr val="000000"/>
                      </a:solidFill>
                      <a:prstDash val="solid"/>
                      <a:round/>
                      <a:headEnd len="sm" w="sm" type="none"/>
                      <a:tailEnd len="sm" w="sm" type="none"/>
                    </a:lnR>
                  </a:tcPr>
                </a:tc>
                <a:tc gridSpan="9">
                  <a:txBody>
                    <a:bodyPr/>
                    <a:lstStyle/>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Gather resources: pencils, coloured pencils or pens, scissors</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Print and photocopy templates</a:t>
                      </a:r>
                      <a:endParaRPr sz="1100">
                        <a:solidFill>
                          <a:schemeClr val="dk1"/>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hMerge="1"/>
                <a:tc hMerge="1"/>
                <a:tc hMerge="1"/>
                <a:tc hMerge="1"/>
                <a:tc hMerge="1"/>
                <a:tc hMerge="1"/>
                <a:tc hMerge="1"/>
                <a:tc hMerge="1"/>
              </a:tr>
              <a:tr h="475350">
                <a:tc>
                  <a:txBody>
                    <a:bodyPr/>
                    <a:lstStyle/>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RHSE main objectives covered in this lesson</a:t>
                      </a:r>
                      <a:endParaRPr b="1" sz="1100">
                        <a:solidFill>
                          <a:schemeClr val="dk1"/>
                        </a:solidFill>
                        <a:latin typeface="Libre Franklin"/>
                        <a:ea typeface="Libre Franklin"/>
                        <a:cs typeface="Libre Franklin"/>
                        <a:sym typeface="Libre Franklin"/>
                      </a:endParaRPr>
                    </a:p>
                  </a:txBody>
                  <a:tcPr marT="63500" marB="63500" marR="63500" marL="63500">
                    <a:lnR cap="flat" cmpd="sng" w="12700">
                      <a:solidFill>
                        <a:srgbClr val="000000"/>
                      </a:solidFill>
                      <a:prstDash val="solid"/>
                      <a:round/>
                      <a:headEnd len="sm" w="sm" type="none"/>
                      <a:tailEnd len="sm" w="sm" type="none"/>
                    </a:lnR>
                  </a:tcPr>
                </a:tc>
                <a:tc gridSpan="9">
                  <a:txBody>
                    <a:bodyPr/>
                    <a:lstStyle/>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By the end of primary school pupils should know:</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b="1" lang="en-US" sz="1100">
                          <a:solidFill>
                            <a:schemeClr val="dk1"/>
                          </a:solidFill>
                          <a:latin typeface="Libre Franklin"/>
                          <a:ea typeface="Libre Franklin"/>
                          <a:cs typeface="Libre Franklin"/>
                          <a:sym typeface="Libre Franklin"/>
                        </a:rPr>
                        <a:t>Mental Wellbeing 1:</a:t>
                      </a:r>
                      <a:r>
                        <a:rPr lang="en-US" sz="1100">
                          <a:solidFill>
                            <a:schemeClr val="dk1"/>
                          </a:solidFill>
                          <a:latin typeface="Libre Franklin"/>
                          <a:ea typeface="Libre Franklin"/>
                          <a:cs typeface="Libre Franklin"/>
                          <a:sym typeface="Libre Franklin"/>
                        </a:rPr>
                        <a:t> that mental wellbeing is a normal part of daily life, in the same way as physical health.</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b="1" lang="en-US" sz="1100">
                          <a:solidFill>
                            <a:schemeClr val="dk1"/>
                          </a:solidFill>
                          <a:latin typeface="Libre Franklin"/>
                          <a:ea typeface="Libre Franklin"/>
                          <a:cs typeface="Libre Franklin"/>
                          <a:sym typeface="Libre Franklin"/>
                        </a:rPr>
                        <a:t>Mental Wellbeing 3</a:t>
                      </a:r>
                      <a:r>
                        <a:rPr lang="en-US" sz="1100">
                          <a:solidFill>
                            <a:schemeClr val="dk1"/>
                          </a:solidFill>
                          <a:latin typeface="Libre Franklin"/>
                          <a:ea typeface="Libre Franklin"/>
                          <a:cs typeface="Libre Franklin"/>
                          <a:sym typeface="Libre Franklin"/>
                        </a:rPr>
                        <a:t>: how to recognise and talk about their emotions, including having a varied vocabulary of words to use when talking about their own and others’ feelings.</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b="1" lang="en-US" sz="1100">
                          <a:solidFill>
                            <a:schemeClr val="dk1"/>
                          </a:solidFill>
                          <a:latin typeface="Libre Franklin"/>
                          <a:ea typeface="Libre Franklin"/>
                          <a:cs typeface="Libre Franklin"/>
                          <a:sym typeface="Libre Franklin"/>
                        </a:rPr>
                        <a:t>Mental Wellbeing 9: </a:t>
                      </a:r>
                      <a:r>
                        <a:rPr lang="en-US" sz="1100">
                          <a:solidFill>
                            <a:schemeClr val="dk1"/>
                          </a:solidFill>
                          <a:latin typeface="Libre Franklin"/>
                          <a:ea typeface="Libre Franklin"/>
                          <a:cs typeface="Libre Franklin"/>
                          <a:sym typeface="Libre Franklin"/>
                        </a:rPr>
                        <a:t>where and how to seek support (including recognising the triggers for seeking support), including </a:t>
                      </a:r>
                      <a:r>
                        <a:rPr lang="en-US" sz="1100" u="sng">
                          <a:solidFill>
                            <a:schemeClr val="dk1"/>
                          </a:solidFill>
                          <a:latin typeface="Libre Franklin"/>
                          <a:ea typeface="Libre Franklin"/>
                          <a:cs typeface="Libre Franklin"/>
                          <a:sym typeface="Libre Franklin"/>
                        </a:rPr>
                        <a:t>whom in school they should speak to if they are worried about their own or someone else’s mental wellbeing </a:t>
                      </a:r>
                      <a:r>
                        <a:rPr lang="en-US" sz="1100">
                          <a:solidFill>
                            <a:schemeClr val="dk1"/>
                          </a:solidFill>
                          <a:latin typeface="Libre Franklin"/>
                          <a:ea typeface="Libre Franklin"/>
                          <a:cs typeface="Libre Franklin"/>
                          <a:sym typeface="Libre Franklin"/>
                        </a:rPr>
                        <a:t>or ability to control their emotions </a:t>
                      </a:r>
                      <a:r>
                        <a:rPr i="1" lang="en-US" sz="1100">
                          <a:solidFill>
                            <a:schemeClr val="dk1"/>
                          </a:solidFill>
                          <a:latin typeface="Libre Franklin"/>
                          <a:ea typeface="Libre Franklin"/>
                          <a:cs typeface="Libre Franklin"/>
                          <a:sym typeface="Libre Franklin"/>
                        </a:rPr>
                        <a:t>(only underlined sections covered in this lesson)</a:t>
                      </a:r>
                      <a:endParaRPr b="1" sz="1100">
                        <a:solidFill>
                          <a:schemeClr val="dk1"/>
                        </a:solidFill>
                        <a:latin typeface="Libre Franklin"/>
                        <a:ea typeface="Libre Franklin"/>
                        <a:cs typeface="Libre Franklin"/>
                        <a:sym typeface="Libre Frankli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hMerge="1"/>
                <a:tc hMerge="1"/>
                <a:tc hMerge="1"/>
                <a:tc hMerge="1"/>
                <a:tc hMerge="1"/>
                <a:tc hMerge="1"/>
                <a:tc hMerge="1"/>
                <a:tc hMerge="1"/>
              </a:tr>
              <a:tr h="922550">
                <a:tc gridSpan="5">
                  <a:txBody>
                    <a:bodyPr/>
                    <a:lstStyle/>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Key Stage 1 (KS1)</a:t>
                      </a:r>
                      <a:endParaRPr b="1" sz="11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LEARNING OUTCOMES </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Children can name people they trust to help them.</a:t>
                      </a:r>
                      <a:endParaRPr sz="11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I </a:t>
                      </a:r>
                      <a:r>
                        <a:rPr b="1" lang="en-US" sz="1100">
                          <a:latin typeface="Libre Franklin"/>
                          <a:ea typeface="Libre Franklin"/>
                          <a:cs typeface="Libre Franklin"/>
                          <a:sym typeface="Libre Franklin"/>
                        </a:rPr>
                        <a:t>CAN STATEMENT </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I can name people who I trust to help me.</a:t>
                      </a:r>
                      <a:endParaRPr sz="1100">
                        <a:solidFill>
                          <a:schemeClr val="dk1"/>
                        </a:solidFill>
                        <a:latin typeface="Libre Franklin"/>
                        <a:ea typeface="Libre Franklin"/>
                        <a:cs typeface="Libre Franklin"/>
                        <a:sym typeface="Libre Franklin"/>
                      </a:endParaRPr>
                    </a:p>
                  </a:txBody>
                  <a:tcPr marT="63500" marB="63500" marR="63500" marL="63500"/>
                </a:tc>
                <a:tc hMerge="1"/>
                <a:tc hMerge="1"/>
                <a:tc hMerge="1"/>
                <a:tc hMerge="1"/>
                <a:tc gridSpan="3">
                  <a:txBody>
                    <a:bodyPr/>
                    <a:lstStyle/>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Lower Key Stage 2 (LKS2)</a:t>
                      </a:r>
                      <a:endParaRPr b="1" sz="11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LEARNING OUTCOMES</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Children can identify a network of people who they trust to help them.</a:t>
                      </a:r>
                      <a:endParaRPr sz="11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I CAN STATEMENT</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SzPts val="1100"/>
                        <a:buFont typeface="Libre Franklin"/>
                        <a:buChar char="➢"/>
                      </a:pPr>
                      <a:r>
                        <a:rPr lang="en-US" sz="1100">
                          <a:solidFill>
                            <a:schemeClr val="dk1"/>
                          </a:solidFill>
                          <a:latin typeface="Libre Franklin"/>
                          <a:ea typeface="Libre Franklin"/>
                          <a:cs typeface="Libre Franklin"/>
                          <a:sym typeface="Libre Franklin"/>
                        </a:rPr>
                        <a:t>I can identify a network of people who I trust to help me.</a:t>
                      </a:r>
                      <a:endParaRPr sz="1100">
                        <a:solidFill>
                          <a:schemeClr val="dk1"/>
                        </a:solidFill>
                        <a:latin typeface="Libre Franklin"/>
                        <a:ea typeface="Libre Franklin"/>
                        <a:cs typeface="Libre Franklin"/>
                        <a:sym typeface="Libre Franklin"/>
                      </a:endParaRPr>
                    </a:p>
                  </a:txBody>
                  <a:tcPr marT="63500" marB="63500" marR="63500" marL="63500"/>
                </a:tc>
                <a:tc hMerge="1"/>
                <a:tc hMerge="1"/>
                <a:tc gridSpan="2">
                  <a:txBody>
                    <a:bodyPr/>
                    <a:lstStyle/>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Upper Key Stage 2 (UKS2) </a:t>
                      </a:r>
                      <a:endParaRPr b="1" sz="11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LEARNING OUTCOMES</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Children can consider the most important people they  trust to help them.</a:t>
                      </a:r>
                      <a:endParaRPr sz="11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I CAN STATEMENT</a:t>
                      </a:r>
                      <a:endParaRPr sz="1100">
                        <a:solidFill>
                          <a:srgbClr val="333333"/>
                        </a:solidFill>
                        <a:latin typeface="Libre Franklin"/>
                        <a:ea typeface="Libre Franklin"/>
                        <a:cs typeface="Libre Franklin"/>
                        <a:sym typeface="Libre Franklin"/>
                      </a:endParaRPr>
                    </a:p>
                    <a:p>
                      <a:pPr indent="-298450" lvl="0" marL="457200" rtl="0" algn="l">
                        <a:spcBef>
                          <a:spcPts val="0"/>
                        </a:spcBef>
                        <a:spcAft>
                          <a:spcPts val="0"/>
                        </a:spcAft>
                        <a:buSzPts val="1100"/>
                        <a:buFont typeface="Libre Franklin"/>
                        <a:buChar char="➢"/>
                      </a:pPr>
                      <a:r>
                        <a:rPr lang="en-US" sz="1100">
                          <a:solidFill>
                            <a:schemeClr val="dk1"/>
                          </a:solidFill>
                          <a:latin typeface="Libre Franklin"/>
                          <a:ea typeface="Libre Franklin"/>
                          <a:cs typeface="Libre Franklin"/>
                          <a:sym typeface="Libre Franklin"/>
                        </a:rPr>
                        <a:t>I can consider the most important people I trust to help me.</a:t>
                      </a:r>
                      <a:endParaRPr sz="1100">
                        <a:solidFill>
                          <a:schemeClr val="dk1"/>
                        </a:solidFill>
                        <a:latin typeface="Libre Franklin"/>
                        <a:ea typeface="Libre Franklin"/>
                        <a:cs typeface="Libre Franklin"/>
                        <a:sym typeface="Libre Franklin"/>
                      </a:endParaRPr>
                    </a:p>
                  </a:txBody>
                  <a:tcPr marT="63500" marB="63500" marR="63500" marL="63500"/>
                </a:tc>
                <a:tc hMerge="1"/>
              </a:tr>
              <a:tr h="1057175">
                <a:tc gridSpan="10">
                  <a:txBody>
                    <a:bodyPr/>
                    <a:lstStyle/>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WARM-UP ACTIVITY</a:t>
                      </a:r>
                      <a:r>
                        <a:rPr lang="en-US" sz="1100">
                          <a:solidFill>
                            <a:schemeClr val="dk1"/>
                          </a:solidFill>
                          <a:latin typeface="Libre Franklin"/>
                          <a:ea typeface="Libre Franklin"/>
                          <a:cs typeface="Libre Franklin"/>
                          <a:sym typeface="Libre Franklin"/>
                        </a:rPr>
                        <a:t> </a:t>
                      </a:r>
                      <a:endParaRPr sz="11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en-US" sz="1100">
                          <a:solidFill>
                            <a:schemeClr val="dk1"/>
                          </a:solidFill>
                          <a:latin typeface="Libre Franklin"/>
                          <a:ea typeface="Libre Franklin"/>
                          <a:cs typeface="Libre Franklin"/>
                          <a:sym typeface="Libre Franklin"/>
                        </a:rPr>
                        <a:t>FEELING THE WEATHER (1) - slide 10</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Match the feeling to the weather and discuss why.</a:t>
                      </a:r>
                      <a:endParaRPr sz="11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en-US" sz="1100">
                          <a:solidFill>
                            <a:schemeClr val="dk1"/>
                          </a:solidFill>
                          <a:latin typeface="Libre Franklin"/>
                          <a:ea typeface="Libre Franklin"/>
                          <a:cs typeface="Libre Franklin"/>
                          <a:sym typeface="Libre Franklin"/>
                        </a:rPr>
                        <a:t>FEELING THE WEATHER (2) - slide 11</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Match the feeling to the the emoji and discuss why.</a:t>
                      </a:r>
                      <a:endParaRPr sz="11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en-US" sz="1100">
                          <a:solidFill>
                            <a:schemeClr val="dk1"/>
                          </a:solidFill>
                          <a:latin typeface="Libre Franklin"/>
                          <a:ea typeface="Libre Franklin"/>
                          <a:cs typeface="Libre Franklin"/>
                          <a:sym typeface="Libre Franklin"/>
                        </a:rPr>
                        <a:t>FBW - slide 12</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As a class try an FBW (script found on slide 4) and think about when you might use an FBW - e.g. before a test, to help you calm down, before  going to sleep etc.</a:t>
                      </a:r>
                      <a:endParaRPr sz="1100">
                        <a:solidFill>
                          <a:schemeClr val="dk1"/>
                        </a:solidFill>
                        <a:latin typeface="Libre Franklin"/>
                        <a:ea typeface="Libre Franklin"/>
                        <a:cs typeface="Libre Franklin"/>
                        <a:sym typeface="Libre Franklin"/>
                      </a:endParaRPr>
                    </a:p>
                  </a:txBody>
                  <a:tcPr marT="63500" marB="63500" marR="63500" marL="63500"/>
                </a:tc>
                <a:tc hMerge="1"/>
                <a:tc hMerge="1"/>
                <a:tc hMerge="1"/>
                <a:tc hMerge="1"/>
                <a:tc hMerge="1"/>
                <a:tc hMerge="1"/>
                <a:tc hMerge="1"/>
                <a:tc hMerge="1"/>
                <a:tc hMerge="1"/>
              </a:tr>
              <a:tr h="3672100">
                <a:tc gridSpan="5">
                  <a:txBody>
                    <a:bodyPr/>
                    <a:lstStyle/>
                    <a:p>
                      <a:pPr indent="0" lvl="0" marL="0" rtl="0" algn="l">
                        <a:lnSpc>
                          <a:spcPct val="100000"/>
                        </a:lnSpc>
                        <a:spcBef>
                          <a:spcPts val="0"/>
                        </a:spcBef>
                        <a:spcAft>
                          <a:spcPts val="0"/>
                        </a:spcAft>
                        <a:buNone/>
                      </a:pPr>
                      <a:r>
                        <a:rPr b="1" lang="en-US" sz="1100">
                          <a:solidFill>
                            <a:schemeClr val="dk1"/>
                          </a:solidFill>
                          <a:latin typeface="Libre Franklin"/>
                          <a:ea typeface="Libre Franklin"/>
                          <a:cs typeface="Libre Franklin"/>
                          <a:sym typeface="Libre Franklin"/>
                        </a:rPr>
                        <a:t>MAIN ACTIVITY</a:t>
                      </a:r>
                      <a:endParaRPr b="1" sz="11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STORMY INSIDE ALL THE TIME? - slide 13</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rgbClr val="222222"/>
                        </a:buClr>
                        <a:buSzPts val="1100"/>
                        <a:buFont typeface="Libre Franklin"/>
                        <a:buChar char="●"/>
                      </a:pPr>
                      <a:r>
                        <a:rPr lang="en-US" sz="1100">
                          <a:solidFill>
                            <a:srgbClr val="222222"/>
                          </a:solidFill>
                          <a:latin typeface="Libre Franklin"/>
                          <a:ea typeface="Libre Franklin"/>
                          <a:cs typeface="Libre Franklin"/>
                          <a:sym typeface="Libre Franklin"/>
                        </a:rPr>
                        <a:t>Remind children that all weather is welcome just like plants need all types of weather to grow </a:t>
                      </a:r>
                      <a:r>
                        <a:rPr lang="en-US" sz="1100">
                          <a:solidFill>
                            <a:schemeClr val="dk1"/>
                          </a:solidFill>
                          <a:latin typeface="Libre Franklin"/>
                          <a:ea typeface="Libre Franklin"/>
                          <a:cs typeface="Libre Franklin"/>
                          <a:sym typeface="Libre Franklin"/>
                        </a:rPr>
                        <a:t>but it isn’t healthy to be feeling stormy all the time. I</a:t>
                      </a:r>
                      <a:r>
                        <a:rPr lang="en-US" sz="1100">
                          <a:solidFill>
                            <a:srgbClr val="222222"/>
                          </a:solidFill>
                          <a:latin typeface="Libre Franklin"/>
                          <a:ea typeface="Libre Franklin"/>
                          <a:cs typeface="Libre Franklin"/>
                          <a:sym typeface="Libre Franklin"/>
                        </a:rPr>
                        <a:t>f this is happening to you, it is really important that you talk to someone you trust so they can help you.</a:t>
                      </a:r>
                      <a:endParaRPr sz="11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CIRCLE OF TRUST - slide 14</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Explain that we are going to think about the people we would talk to if we are feeling stormy inside or if we are ever worried about someone else.</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Discuss the people who they would talk to/who they trust.</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Children to then draw pictures of people they trust, (template on slide 7 if needed), cut out &amp; label.</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Create a ‘Circle of Trust’ display for the whole class (see example on slide 7).</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Explain that </a:t>
                      </a:r>
                      <a:r>
                        <a:rPr lang="en-US" sz="1100" u="sng">
                          <a:solidFill>
                            <a:schemeClr val="hlink"/>
                          </a:solidFill>
                          <a:latin typeface="Libre Franklin"/>
                          <a:ea typeface="Libre Franklin"/>
                          <a:cs typeface="Libre Franklin"/>
                          <a:sym typeface="Libre Franklin"/>
                          <a:hlinkClick r:id="rId3"/>
                        </a:rPr>
                        <a:t>Childline</a:t>
                      </a:r>
                      <a:r>
                        <a:rPr lang="en-US" sz="1100">
                          <a:solidFill>
                            <a:schemeClr val="dk1"/>
                          </a:solidFill>
                          <a:latin typeface="Libre Franklin"/>
                          <a:ea typeface="Libre Franklin"/>
                          <a:cs typeface="Libre Franklin"/>
                          <a:sym typeface="Libre Franklin"/>
                        </a:rPr>
                        <a:t> is a free confidential number you can ring day or night to talk to a trusted adult - open website and share as appropriate.</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If the children completed this activity last year, explain that this is the term where we remind ourselves of these people as it it important to think about who would help us and maybe we have new people we would like to include.</a:t>
                      </a:r>
                      <a:endParaRPr sz="1100">
                        <a:solidFill>
                          <a:schemeClr val="dk1"/>
                        </a:solidFill>
                        <a:latin typeface="Libre Franklin"/>
                        <a:ea typeface="Libre Franklin"/>
                        <a:cs typeface="Libre Franklin"/>
                        <a:sym typeface="Libre Franklin"/>
                      </a:endParaRPr>
                    </a:p>
                    <a:p>
                      <a:pPr indent="0" lvl="0" marL="457200" rtl="0" algn="l">
                        <a:lnSpc>
                          <a:spcPct val="100000"/>
                        </a:lnSpc>
                        <a:spcBef>
                          <a:spcPts val="0"/>
                        </a:spcBef>
                        <a:spcAft>
                          <a:spcPts val="0"/>
                        </a:spcAft>
                        <a:buNone/>
                      </a:pPr>
                      <a:r>
                        <a:t/>
                      </a:r>
                      <a:endParaRPr sz="9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en-US" sz="1100">
                          <a:solidFill>
                            <a:schemeClr val="dk1"/>
                          </a:solidFill>
                          <a:latin typeface="Libre Franklin"/>
                          <a:ea typeface="Libre Franklin"/>
                          <a:cs typeface="Libre Franklin"/>
                          <a:sym typeface="Libre Franklin"/>
                        </a:rPr>
                        <a:t>THE 5 KEYS TO HAPPINESS - slide 15</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Can anyone remember why we are learning about the 5 Keys? </a:t>
                      </a:r>
                      <a:r>
                        <a:rPr i="1" lang="en-US" sz="1100">
                          <a:solidFill>
                            <a:schemeClr val="dk1"/>
                          </a:solidFill>
                          <a:latin typeface="Libre Franklin"/>
                          <a:ea typeface="Libre Franklin"/>
                          <a:cs typeface="Libre Franklin"/>
                          <a:sym typeface="Libre Franklin"/>
                        </a:rPr>
                        <a:t>- e.g. to make us happy, to help us learn ways to look after our own wellbeing, etc.</a:t>
                      </a:r>
                      <a:endParaRPr i="1"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The 5 Keys help us learn strategies to use throughout our lives to look after our happiness and wellbeing. Wellbeing is about our physical health and our mental health. The 5 Keys help us to look after both -they are the mental health equivalent to the 5 fruits and veg a day!</a:t>
                      </a:r>
                      <a:endParaRPr sz="1100">
                        <a:solidFill>
                          <a:schemeClr val="dk1"/>
                        </a:solidFill>
                        <a:latin typeface="Libre Franklin"/>
                        <a:ea typeface="Libre Franklin"/>
                        <a:cs typeface="Libre Franklin"/>
                        <a:sym typeface="Libre Franklin"/>
                      </a:endParaRPr>
                    </a:p>
                  </a:txBody>
                  <a:tcPr marT="63500" marB="63500" marR="63500" marL="63500"/>
                </a:tc>
                <a:tc hMerge="1"/>
                <a:tc hMerge="1"/>
                <a:tc hMerge="1"/>
                <a:tc hMerge="1"/>
                <a:tc gridSpan="3">
                  <a:txBody>
                    <a:bodyPr/>
                    <a:lstStyle/>
                    <a:p>
                      <a:pPr indent="0" lvl="0" marL="0" rtl="0" algn="l">
                        <a:lnSpc>
                          <a:spcPct val="100000"/>
                        </a:lnSpc>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MAIN ACTIVITY</a:t>
                      </a:r>
                      <a:endParaRPr b="1" sz="11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STORMY INSIDE ALL THE TIME? - slide 13</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rgbClr val="222222"/>
                        </a:buClr>
                        <a:buSzPts val="1100"/>
                        <a:buFont typeface="Libre Franklin"/>
                        <a:buChar char="●"/>
                      </a:pPr>
                      <a:r>
                        <a:rPr lang="en-US" sz="1100">
                          <a:solidFill>
                            <a:srgbClr val="222222"/>
                          </a:solidFill>
                          <a:latin typeface="Libre Franklin"/>
                          <a:ea typeface="Libre Franklin"/>
                          <a:cs typeface="Libre Franklin"/>
                          <a:sym typeface="Libre Franklin"/>
                        </a:rPr>
                        <a:t>Remember that all weather is welcome just like plants need all types of weather to grow </a:t>
                      </a:r>
                      <a:r>
                        <a:rPr lang="en-US" sz="1100">
                          <a:solidFill>
                            <a:schemeClr val="dk1"/>
                          </a:solidFill>
                          <a:latin typeface="Libre Franklin"/>
                          <a:ea typeface="Libre Franklin"/>
                          <a:cs typeface="Libre Franklin"/>
                          <a:sym typeface="Libre Franklin"/>
                        </a:rPr>
                        <a:t>but it isn’t healthy to be feeling stormy all the time. I</a:t>
                      </a:r>
                      <a:r>
                        <a:rPr lang="en-US" sz="1100">
                          <a:solidFill>
                            <a:srgbClr val="222222"/>
                          </a:solidFill>
                          <a:latin typeface="Libre Franklin"/>
                          <a:ea typeface="Libre Franklin"/>
                          <a:cs typeface="Libre Franklin"/>
                          <a:sym typeface="Libre Franklin"/>
                        </a:rPr>
                        <a:t>f this is happening to you, it is really important that you talk to someone you trust so they can help you.</a:t>
                      </a:r>
                      <a:endParaRPr sz="11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CIRCLE OF TRUST - slide 14</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Explain that we are going to think about the people we would talk to if we are feeling stormy inside or if we are ever worried about someone else.</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Give out the LKS2 template on slide 8 and talk through the sections.</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Children to complete their own individual ‘Circle of Trust’.</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These could be saved so that you can go back each term to remind children who they would choose to talk to if they needed help.</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Explain that </a:t>
                      </a:r>
                      <a:r>
                        <a:rPr lang="en-US" sz="1100" u="sng">
                          <a:solidFill>
                            <a:schemeClr val="hlink"/>
                          </a:solidFill>
                          <a:latin typeface="Libre Franklin"/>
                          <a:ea typeface="Libre Franklin"/>
                          <a:cs typeface="Libre Franklin"/>
                          <a:sym typeface="Libre Franklin"/>
                          <a:hlinkClick r:id="rId4"/>
                        </a:rPr>
                        <a:t>Childline</a:t>
                      </a:r>
                      <a:r>
                        <a:rPr lang="en-US" sz="1100">
                          <a:solidFill>
                            <a:schemeClr val="dk1"/>
                          </a:solidFill>
                          <a:latin typeface="Libre Franklin"/>
                          <a:ea typeface="Libre Franklin"/>
                          <a:cs typeface="Libre Franklin"/>
                          <a:sym typeface="Libre Franklin"/>
                        </a:rPr>
                        <a:t> is a free confidential number you can ring day or night to talk to a trusted adult - open website and share as appropriate.</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If the children completed this activity last year, explain that this is the term where we remind ourselves of these people as it it important to think about who would help us and maybe we have new people we would like to include.</a:t>
                      </a:r>
                      <a:endParaRPr sz="11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None/>
                      </a:pPr>
                      <a:r>
                        <a:t/>
                      </a:r>
                      <a:endParaRPr sz="9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THE 5 KEYS TO HAPPINESS - slide 15</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Can anyone remember why we are learning about the 5 Keys? </a:t>
                      </a:r>
                      <a:r>
                        <a:rPr i="1" lang="en-US" sz="1100">
                          <a:solidFill>
                            <a:schemeClr val="dk1"/>
                          </a:solidFill>
                          <a:latin typeface="Libre Franklin"/>
                          <a:ea typeface="Libre Franklin"/>
                          <a:cs typeface="Libre Franklin"/>
                          <a:sym typeface="Libre Franklin"/>
                        </a:rPr>
                        <a:t>- e.g. to make us happy, to help us learn ways to look after our own wellbeing, etc.</a:t>
                      </a:r>
                      <a:endParaRPr i="1"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The 5 Keys help us learn strategies to use throughout our lives look after our happiness and wellbeing. Wellbeing is about our physical health and our mental health. The 5 Keys help us to look after both -they are the mental health equivalent to the 5 fruits and veg a day!</a:t>
                      </a:r>
                      <a:endParaRPr sz="1100">
                        <a:solidFill>
                          <a:schemeClr val="dk1"/>
                        </a:solidFill>
                        <a:latin typeface="Libre Franklin"/>
                        <a:ea typeface="Libre Franklin"/>
                        <a:cs typeface="Libre Franklin"/>
                        <a:sym typeface="Libre Franklin"/>
                      </a:endParaRPr>
                    </a:p>
                  </a:txBody>
                  <a:tcPr marT="63500" marB="63500" marR="63500" marL="63500"/>
                </a:tc>
                <a:tc hMerge="1"/>
                <a:tc hMerge="1"/>
                <a:tc gridSpan="2">
                  <a:txBody>
                    <a:bodyPr/>
                    <a:lstStyle/>
                    <a:p>
                      <a:pPr indent="0" lvl="0" marL="0" rtl="0" algn="l">
                        <a:lnSpc>
                          <a:spcPct val="100000"/>
                        </a:lnSpc>
                        <a:spcBef>
                          <a:spcPts val="0"/>
                        </a:spcBef>
                        <a:spcAft>
                          <a:spcPts val="0"/>
                        </a:spcAft>
                        <a:buClr>
                          <a:schemeClr val="dk1"/>
                        </a:buClr>
                        <a:buSzPts val="1100"/>
                        <a:buFont typeface="Arial"/>
                        <a:buNone/>
                      </a:pPr>
                      <a:r>
                        <a:rPr b="1" lang="en-US" sz="1100">
                          <a:solidFill>
                            <a:schemeClr val="dk1"/>
                          </a:solidFill>
                          <a:latin typeface="Libre Franklin"/>
                          <a:ea typeface="Libre Franklin"/>
                          <a:cs typeface="Libre Franklin"/>
                          <a:sym typeface="Libre Franklin"/>
                        </a:rPr>
                        <a:t>MAIN ACTIVITY</a:t>
                      </a:r>
                      <a:endParaRPr b="1" sz="11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STORMY INSIDE ALL THE TIME? - slide 13</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rgbClr val="222222"/>
                        </a:buClr>
                        <a:buSzPts val="1100"/>
                        <a:buFont typeface="Libre Franklin"/>
                        <a:buChar char="●"/>
                      </a:pPr>
                      <a:r>
                        <a:rPr lang="en-US" sz="1100">
                          <a:solidFill>
                            <a:srgbClr val="222222"/>
                          </a:solidFill>
                          <a:latin typeface="Libre Franklin"/>
                          <a:ea typeface="Libre Franklin"/>
                          <a:cs typeface="Libre Franklin"/>
                          <a:sym typeface="Libre Franklin"/>
                        </a:rPr>
                        <a:t>Remember that all weather is welcome just like plants need all types of weather to grow </a:t>
                      </a:r>
                      <a:r>
                        <a:rPr lang="en-US" sz="1100">
                          <a:solidFill>
                            <a:schemeClr val="dk1"/>
                          </a:solidFill>
                          <a:latin typeface="Libre Franklin"/>
                          <a:ea typeface="Libre Franklin"/>
                          <a:cs typeface="Libre Franklin"/>
                          <a:sym typeface="Libre Franklin"/>
                        </a:rPr>
                        <a:t>but it isn’t healthy to be feeling stormy all the time. I</a:t>
                      </a:r>
                      <a:r>
                        <a:rPr lang="en-US" sz="1100">
                          <a:solidFill>
                            <a:srgbClr val="222222"/>
                          </a:solidFill>
                          <a:latin typeface="Libre Franklin"/>
                          <a:ea typeface="Libre Franklin"/>
                          <a:cs typeface="Libre Franklin"/>
                          <a:sym typeface="Libre Franklin"/>
                        </a:rPr>
                        <a:t>f this is happening to you, it is really important that you talk to someone you trust so they can help you.</a:t>
                      </a:r>
                      <a:endParaRPr sz="11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CIRCLE OF TRUST - slide 14</a:t>
                      </a:r>
                      <a:endParaRPr sz="1100">
                        <a:solidFill>
                          <a:schemeClr val="dk1"/>
                        </a:solidFill>
                        <a:latin typeface="Libre Franklin"/>
                        <a:ea typeface="Libre Franklin"/>
                        <a:cs typeface="Libre Franklin"/>
                        <a:sym typeface="Libre Franklin"/>
                      </a:endParaRPr>
                    </a:p>
                    <a:p>
                      <a:pPr indent="-298450" lvl="0" marL="457200" rtl="0" algn="l">
                        <a:lnSpc>
                          <a:spcPct val="100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Explain that we are going to think about the people we would talk to if we are feeling stormy inside or if we are ever worried about someone else.</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Give out the UKS2 template on slide 8 and explain that the children are to complete their own individual ‘Circle of Trust’, thinking about who they would put closest to the centre (‘me)’.</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These could be saved so that you can go back each term to remind children who they would choose to talk to if they needed help.</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Explain that </a:t>
                      </a:r>
                      <a:r>
                        <a:rPr lang="en-US" sz="1100" u="sng">
                          <a:solidFill>
                            <a:schemeClr val="hlink"/>
                          </a:solidFill>
                          <a:latin typeface="Libre Franklin"/>
                          <a:ea typeface="Libre Franklin"/>
                          <a:cs typeface="Libre Franklin"/>
                          <a:sym typeface="Libre Franklin"/>
                          <a:hlinkClick r:id="rId5"/>
                        </a:rPr>
                        <a:t>Childline</a:t>
                      </a:r>
                      <a:r>
                        <a:rPr lang="en-US" sz="1100">
                          <a:solidFill>
                            <a:schemeClr val="dk1"/>
                          </a:solidFill>
                          <a:latin typeface="Libre Franklin"/>
                          <a:ea typeface="Libre Franklin"/>
                          <a:cs typeface="Libre Franklin"/>
                          <a:sym typeface="Libre Franklin"/>
                        </a:rPr>
                        <a:t> is a free confidential number you can ring day or night to talk to a trusted adult - open website and share as appropriate.</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If the children completed this activity last year, explain that this is the term where we remind ourselves of these people as it it important to think about who would help us and maybe we have new people we would like to include.</a:t>
                      </a:r>
                      <a:endParaRPr sz="1100">
                        <a:solidFill>
                          <a:schemeClr val="dk1"/>
                        </a:solidFill>
                        <a:latin typeface="Libre Franklin"/>
                        <a:ea typeface="Libre Franklin"/>
                        <a:cs typeface="Libre Franklin"/>
                        <a:sym typeface="Libre Franklin"/>
                      </a:endParaRPr>
                    </a:p>
                    <a:p>
                      <a:pPr indent="0" lvl="0" marL="457200" rtl="0" algn="l">
                        <a:lnSpc>
                          <a:spcPct val="100000"/>
                        </a:lnSpc>
                        <a:spcBef>
                          <a:spcPts val="0"/>
                        </a:spcBef>
                        <a:spcAft>
                          <a:spcPts val="0"/>
                        </a:spcAft>
                        <a:buNone/>
                      </a:pPr>
                      <a:r>
                        <a:t/>
                      </a:r>
                      <a:endParaRPr sz="9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THE 5 KEYS TO HAPPINESS - slide 15</a:t>
                      </a:r>
                      <a:endParaRPr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Can anyone remember why we are learning about the 5 Keys? </a:t>
                      </a:r>
                      <a:r>
                        <a:rPr i="1" lang="en-US" sz="1100">
                          <a:solidFill>
                            <a:schemeClr val="dk1"/>
                          </a:solidFill>
                          <a:latin typeface="Libre Franklin"/>
                          <a:ea typeface="Libre Franklin"/>
                          <a:cs typeface="Libre Franklin"/>
                          <a:sym typeface="Libre Franklin"/>
                        </a:rPr>
                        <a:t>- e.g. to make us happy, to help us learn ways to look after our own wellbeing, etc.</a:t>
                      </a:r>
                      <a:endParaRPr i="1" sz="1100">
                        <a:solidFill>
                          <a:schemeClr val="dk1"/>
                        </a:solidFill>
                        <a:latin typeface="Libre Franklin"/>
                        <a:ea typeface="Libre Franklin"/>
                        <a:cs typeface="Libre Franklin"/>
                        <a:sym typeface="Libre Franklin"/>
                      </a:endParaRPr>
                    </a:p>
                    <a:p>
                      <a:pPr indent="-298450" lvl="0" marL="457200" rtl="0" algn="l">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The 5 Keys help us learn strategies to use throughout our lives look after our happiness and wellbeing. Wellbeing is about our physical health and our mental health. The 5 Keys help us to look after both -they are the mental health equivalent to the 5 fruits and veg a day!</a:t>
                      </a:r>
                      <a:endParaRPr sz="1100">
                        <a:solidFill>
                          <a:schemeClr val="dk1"/>
                        </a:solidFill>
                        <a:latin typeface="Libre Franklin"/>
                        <a:ea typeface="Libre Franklin"/>
                        <a:cs typeface="Libre Franklin"/>
                        <a:sym typeface="Libre Franklin"/>
                      </a:endParaRPr>
                    </a:p>
                  </a:txBody>
                  <a:tcPr marT="63500" marB="63500" marR="63500" marL="63500"/>
                </a:tc>
                <a:tc hMerge="1"/>
              </a:tr>
              <a:tr h="486325">
                <a:tc gridSpan="5">
                  <a:txBody>
                    <a:bodyPr/>
                    <a:lstStyle/>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ASSESSMENT</a:t>
                      </a:r>
                      <a:endParaRPr b="1" sz="11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Can the children </a:t>
                      </a:r>
                      <a:r>
                        <a:rPr b="1" lang="en-US" sz="1100">
                          <a:solidFill>
                            <a:schemeClr val="dk1"/>
                          </a:solidFill>
                          <a:latin typeface="Libre Franklin"/>
                          <a:ea typeface="Libre Franklin"/>
                          <a:cs typeface="Libre Franklin"/>
                          <a:sym typeface="Libre Franklin"/>
                        </a:rPr>
                        <a:t>REMEMBER </a:t>
                      </a:r>
                      <a:r>
                        <a:rPr lang="en-US" sz="1100">
                          <a:solidFill>
                            <a:schemeClr val="dk1"/>
                          </a:solidFill>
                          <a:latin typeface="Libre Franklin"/>
                          <a:ea typeface="Libre Franklin"/>
                          <a:cs typeface="Libre Franklin"/>
                          <a:sym typeface="Libre Franklin"/>
                        </a:rPr>
                        <a:t>the main points of the lesson?</a:t>
                      </a:r>
                      <a:endParaRPr b="1" sz="1100">
                        <a:solidFill>
                          <a:schemeClr val="dk1"/>
                        </a:solidFill>
                        <a:latin typeface="Libre Franklin"/>
                        <a:ea typeface="Libre Franklin"/>
                        <a:cs typeface="Libre Franklin"/>
                        <a:sym typeface="Libre Franklin"/>
                      </a:endParaRPr>
                    </a:p>
                  </a:txBody>
                  <a:tcPr marT="63500" marB="63500" marR="63500" marL="63500">
                    <a:lnB cap="flat" cmpd="sng" w="12700">
                      <a:solidFill>
                        <a:srgbClr val="000000"/>
                      </a:solidFill>
                      <a:prstDash val="solid"/>
                      <a:round/>
                      <a:headEnd len="sm" w="sm" type="none"/>
                      <a:tailEnd len="sm" w="sm" type="none"/>
                    </a:lnB>
                  </a:tcPr>
                </a:tc>
                <a:tc hMerge="1"/>
                <a:tc hMerge="1"/>
                <a:tc hMerge="1"/>
                <a:tc hMerge="1"/>
                <a:tc gridSpan="3">
                  <a:txBody>
                    <a:bodyPr/>
                    <a:lstStyle/>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ASSESSMENT</a:t>
                      </a:r>
                      <a:endParaRPr b="1" sz="11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Do the children </a:t>
                      </a:r>
                      <a:r>
                        <a:rPr b="1" lang="en-US" sz="1100">
                          <a:solidFill>
                            <a:schemeClr val="dk1"/>
                          </a:solidFill>
                          <a:latin typeface="Libre Franklin"/>
                          <a:ea typeface="Libre Franklin"/>
                          <a:cs typeface="Libre Franklin"/>
                          <a:sym typeface="Libre Franklin"/>
                        </a:rPr>
                        <a:t>UNDERSTAND </a:t>
                      </a:r>
                      <a:r>
                        <a:rPr lang="en-US" sz="1100">
                          <a:solidFill>
                            <a:schemeClr val="dk1"/>
                          </a:solidFill>
                          <a:latin typeface="Libre Franklin"/>
                          <a:ea typeface="Libre Franklin"/>
                          <a:cs typeface="Libre Franklin"/>
                          <a:sym typeface="Libre Franklin"/>
                        </a:rPr>
                        <a:t>the main points of the lesson?</a:t>
                      </a:r>
                      <a:endParaRPr b="1" sz="1100">
                        <a:solidFill>
                          <a:schemeClr val="dk1"/>
                        </a:solidFill>
                        <a:latin typeface="Libre Franklin"/>
                        <a:ea typeface="Libre Franklin"/>
                        <a:cs typeface="Libre Franklin"/>
                        <a:sym typeface="Libre Franklin"/>
                      </a:endParaRPr>
                    </a:p>
                  </a:txBody>
                  <a:tcPr marT="63500" marB="63500" marR="63500" marL="63500">
                    <a:lnB cap="flat" cmpd="sng" w="12700">
                      <a:solidFill>
                        <a:srgbClr val="000000"/>
                      </a:solidFill>
                      <a:prstDash val="solid"/>
                      <a:round/>
                      <a:headEnd len="sm" w="sm" type="none"/>
                      <a:tailEnd len="sm" w="sm" type="none"/>
                    </a:lnB>
                  </a:tcPr>
                </a:tc>
                <a:tc hMerge="1"/>
                <a:tc hMerge="1"/>
                <a:tc gridSpan="2">
                  <a:txBody>
                    <a:bodyPr/>
                    <a:lstStyle/>
                    <a:p>
                      <a:pPr indent="0" lvl="0" marL="0" rtl="0" algn="l">
                        <a:spcBef>
                          <a:spcPts val="0"/>
                        </a:spcBef>
                        <a:spcAft>
                          <a:spcPts val="0"/>
                        </a:spcAft>
                        <a:buNone/>
                      </a:pPr>
                      <a:r>
                        <a:rPr b="1" lang="en-US" sz="1100">
                          <a:solidFill>
                            <a:schemeClr val="dk1"/>
                          </a:solidFill>
                          <a:latin typeface="Libre Franklin"/>
                          <a:ea typeface="Libre Franklin"/>
                          <a:cs typeface="Libre Franklin"/>
                          <a:sym typeface="Libre Franklin"/>
                        </a:rPr>
                        <a:t>ASSESSMENT</a:t>
                      </a:r>
                      <a:endParaRPr b="1" sz="11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Can the children </a:t>
                      </a:r>
                      <a:r>
                        <a:rPr b="1" lang="en-US" sz="1100">
                          <a:solidFill>
                            <a:schemeClr val="dk1"/>
                          </a:solidFill>
                          <a:latin typeface="Libre Franklin"/>
                          <a:ea typeface="Libre Franklin"/>
                          <a:cs typeface="Libre Franklin"/>
                          <a:sym typeface="Libre Franklin"/>
                        </a:rPr>
                        <a:t>APPLY </a:t>
                      </a:r>
                      <a:r>
                        <a:rPr lang="en-US" sz="1100">
                          <a:solidFill>
                            <a:schemeClr val="dk1"/>
                          </a:solidFill>
                          <a:latin typeface="Libre Franklin"/>
                          <a:ea typeface="Libre Franklin"/>
                          <a:cs typeface="Libre Franklin"/>
                          <a:sym typeface="Libre Franklin"/>
                        </a:rPr>
                        <a:t>the main points of the lesson?</a:t>
                      </a:r>
                      <a:endParaRPr b="1" sz="1100">
                        <a:solidFill>
                          <a:schemeClr val="dk1"/>
                        </a:solidFill>
                        <a:latin typeface="Libre Franklin"/>
                        <a:ea typeface="Libre Franklin"/>
                        <a:cs typeface="Libre Franklin"/>
                        <a:sym typeface="Libre Franklin"/>
                      </a:endParaRPr>
                    </a:p>
                  </a:txBody>
                  <a:tcPr marT="63500" marB="63500" marR="63500" marL="63500">
                    <a:lnB cap="flat" cmpd="sng" w="12700">
                      <a:solidFill>
                        <a:srgbClr val="000000"/>
                      </a:solidFill>
                      <a:prstDash val="solid"/>
                      <a:round/>
                      <a:headEnd len="sm" w="sm" type="none"/>
                      <a:tailEnd len="sm" w="sm" type="none"/>
                    </a:lnB>
                  </a:tcPr>
                </a:tc>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2" name="Shape 252"/>
        <p:cNvGrpSpPr/>
        <p:nvPr/>
      </p:nvGrpSpPr>
      <p:grpSpPr>
        <a:xfrm>
          <a:off x="0" y="0"/>
          <a:ext cx="0" cy="0"/>
          <a:chOff x="0" y="0"/>
          <a:chExt cx="0" cy="0"/>
        </a:xfrm>
      </p:grpSpPr>
      <p:sp>
        <p:nvSpPr>
          <p:cNvPr id="253" name="Google Shape;253;p60"/>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pic>
        <p:nvPicPr>
          <p:cNvPr id="254" name="Google Shape;254;p60"/>
          <p:cNvPicPr preferRelativeResize="0"/>
          <p:nvPr/>
        </p:nvPicPr>
        <p:blipFill>
          <a:blip r:embed="rId3">
            <a:alphaModFix/>
          </a:blip>
          <a:stretch>
            <a:fillRect/>
          </a:stretch>
        </p:blipFill>
        <p:spPr>
          <a:xfrm>
            <a:off x="10449522" y="2336050"/>
            <a:ext cx="5714003" cy="4768750"/>
          </a:xfrm>
          <a:prstGeom prst="rect">
            <a:avLst/>
          </a:prstGeom>
          <a:noFill/>
          <a:ln>
            <a:noFill/>
          </a:ln>
        </p:spPr>
      </p:pic>
      <p:sp>
        <p:nvSpPr>
          <p:cNvPr id="255" name="Google Shape;255;p60"/>
          <p:cNvSpPr txBox="1"/>
          <p:nvPr/>
        </p:nvSpPr>
        <p:spPr>
          <a:xfrm>
            <a:off x="10621075" y="1525150"/>
            <a:ext cx="53709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latin typeface="Libre Franklin"/>
                <a:ea typeface="Libre Franklin"/>
                <a:cs typeface="Libre Franklin"/>
                <a:sym typeface="Libre Franklin"/>
              </a:rPr>
              <a:t>Example of possible way to display </a:t>
            </a:r>
            <a:endParaRPr b="1" sz="2400">
              <a:latin typeface="Libre Franklin"/>
              <a:ea typeface="Libre Franklin"/>
              <a:cs typeface="Libre Franklin"/>
              <a:sym typeface="Libre Franklin"/>
            </a:endParaRPr>
          </a:p>
        </p:txBody>
      </p:sp>
      <p:sp>
        <p:nvSpPr>
          <p:cNvPr id="256" name="Google Shape;256;p60"/>
          <p:cNvSpPr txBox="1"/>
          <p:nvPr/>
        </p:nvSpPr>
        <p:spPr>
          <a:xfrm>
            <a:off x="1984475" y="1210750"/>
            <a:ext cx="3693000" cy="89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chemeClr val="dk1"/>
                </a:solidFill>
                <a:latin typeface="Libre Franklin"/>
                <a:ea typeface="Libre Franklin"/>
                <a:cs typeface="Libre Franklin"/>
                <a:sym typeface="Libre Franklin"/>
              </a:rPr>
              <a:t>Click </a:t>
            </a:r>
            <a:r>
              <a:rPr lang="en-US" sz="2100" u="sng">
                <a:solidFill>
                  <a:schemeClr val="hlink"/>
                </a:solidFill>
                <a:latin typeface="Libre Franklin"/>
                <a:ea typeface="Libre Franklin"/>
                <a:cs typeface="Libre Franklin"/>
                <a:sym typeface="Libre Franklin"/>
                <a:hlinkClick r:id="rId4"/>
              </a:rPr>
              <a:t>here</a:t>
            </a:r>
            <a:r>
              <a:rPr lang="en-US" sz="2100">
                <a:solidFill>
                  <a:schemeClr val="dk1"/>
                </a:solidFill>
                <a:latin typeface="Libre Franklin"/>
                <a:ea typeface="Libre Franklin"/>
                <a:cs typeface="Libre Franklin"/>
                <a:sym typeface="Libre Franklin"/>
              </a:rPr>
              <a:t> </a:t>
            </a:r>
            <a:r>
              <a:rPr lang="en-US" sz="2100">
                <a:solidFill>
                  <a:schemeClr val="dk1"/>
                </a:solidFill>
                <a:latin typeface="Libre Franklin"/>
                <a:ea typeface="Libre Franklin"/>
                <a:cs typeface="Libre Franklin"/>
                <a:sym typeface="Libre Franklin"/>
              </a:rPr>
              <a:t>to download/print</a:t>
            </a:r>
            <a:endParaRPr sz="2100">
              <a:solidFill>
                <a:schemeClr val="dk1"/>
              </a:solidFill>
              <a:latin typeface="Libre Franklin"/>
              <a:ea typeface="Libre Franklin"/>
              <a:cs typeface="Libre Franklin"/>
              <a:sym typeface="Libre Franklin"/>
            </a:endParaRPr>
          </a:p>
          <a:p>
            <a:pPr indent="0" lvl="0" marL="0" rtl="0" algn="ctr">
              <a:spcBef>
                <a:spcPts val="0"/>
              </a:spcBef>
              <a:spcAft>
                <a:spcPts val="0"/>
              </a:spcAft>
              <a:buNone/>
            </a:pPr>
            <a:r>
              <a:rPr b="1" lang="en-US" sz="2100">
                <a:solidFill>
                  <a:schemeClr val="dk1"/>
                </a:solidFill>
                <a:latin typeface="Libre Franklin"/>
                <a:ea typeface="Libre Franklin"/>
                <a:cs typeface="Libre Franklin"/>
                <a:sym typeface="Libre Franklin"/>
              </a:rPr>
              <a:t>KS1 Template</a:t>
            </a:r>
            <a:endParaRPr sz="2100">
              <a:solidFill>
                <a:schemeClr val="dk1"/>
              </a:solidFill>
              <a:latin typeface="Libre Franklin Thin"/>
              <a:ea typeface="Libre Franklin Thin"/>
              <a:cs typeface="Libre Franklin Thin"/>
              <a:sym typeface="Libre Franklin Thin"/>
            </a:endParaRPr>
          </a:p>
        </p:txBody>
      </p:sp>
      <p:pic>
        <p:nvPicPr>
          <p:cNvPr id="257" name="Google Shape;257;p60"/>
          <p:cNvPicPr preferRelativeResize="0"/>
          <p:nvPr/>
        </p:nvPicPr>
        <p:blipFill>
          <a:blip r:embed="rId5">
            <a:alphaModFix/>
          </a:blip>
          <a:stretch>
            <a:fillRect/>
          </a:stretch>
        </p:blipFill>
        <p:spPr>
          <a:xfrm>
            <a:off x="1643225" y="2336050"/>
            <a:ext cx="4375501" cy="59165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1" name="Shape 261"/>
        <p:cNvGrpSpPr/>
        <p:nvPr/>
      </p:nvGrpSpPr>
      <p:grpSpPr>
        <a:xfrm>
          <a:off x="0" y="0"/>
          <a:ext cx="0" cy="0"/>
          <a:chOff x="0" y="0"/>
          <a:chExt cx="0" cy="0"/>
        </a:xfrm>
      </p:grpSpPr>
      <p:sp>
        <p:nvSpPr>
          <p:cNvPr id="262" name="Google Shape;262;p61"/>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
        <p:nvSpPr>
          <p:cNvPr id="263" name="Google Shape;263;p61"/>
          <p:cNvSpPr txBox="1"/>
          <p:nvPr/>
        </p:nvSpPr>
        <p:spPr>
          <a:xfrm>
            <a:off x="2899563" y="915325"/>
            <a:ext cx="3314700" cy="6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rgbClr val="000000"/>
                </a:solidFill>
                <a:latin typeface="Libre Franklin"/>
                <a:ea typeface="Libre Franklin"/>
                <a:cs typeface="Libre Franklin"/>
                <a:sym typeface="Libre Franklin"/>
              </a:rPr>
              <a:t>Click </a:t>
            </a:r>
            <a:r>
              <a:rPr lang="en-US" sz="2100" u="sng">
                <a:solidFill>
                  <a:schemeClr val="hlink"/>
                </a:solidFill>
                <a:latin typeface="Libre Franklin"/>
                <a:ea typeface="Libre Franklin"/>
                <a:cs typeface="Libre Franklin"/>
                <a:sym typeface="Libre Franklin"/>
                <a:hlinkClick r:id="rId3"/>
              </a:rPr>
              <a:t>here</a:t>
            </a:r>
            <a:r>
              <a:rPr lang="en-US" sz="2100">
                <a:latin typeface="Libre Franklin"/>
                <a:ea typeface="Libre Franklin"/>
                <a:cs typeface="Libre Franklin"/>
                <a:sym typeface="Libre Franklin"/>
              </a:rPr>
              <a:t> </a:t>
            </a:r>
            <a:r>
              <a:rPr lang="en-US" sz="2100">
                <a:solidFill>
                  <a:srgbClr val="000000"/>
                </a:solidFill>
                <a:latin typeface="Libre Franklin"/>
                <a:ea typeface="Libre Franklin"/>
                <a:cs typeface="Libre Franklin"/>
                <a:sym typeface="Libre Franklin"/>
              </a:rPr>
              <a:t>to download/print</a:t>
            </a:r>
            <a:endParaRPr sz="2100">
              <a:solidFill>
                <a:srgbClr val="000000"/>
              </a:solidFill>
              <a:latin typeface="Libre Franklin"/>
              <a:ea typeface="Libre Franklin"/>
              <a:cs typeface="Libre Franklin"/>
              <a:sym typeface="Libre Franklin"/>
            </a:endParaRPr>
          </a:p>
          <a:p>
            <a:pPr indent="0" lvl="0" marL="0" rtl="0" algn="ctr">
              <a:spcBef>
                <a:spcPts val="0"/>
              </a:spcBef>
              <a:spcAft>
                <a:spcPts val="0"/>
              </a:spcAft>
              <a:buNone/>
            </a:pPr>
            <a:r>
              <a:rPr b="1" lang="en-US" sz="2100">
                <a:latin typeface="Libre Franklin"/>
                <a:ea typeface="Libre Franklin"/>
                <a:cs typeface="Libre Franklin"/>
                <a:sym typeface="Libre Franklin"/>
              </a:rPr>
              <a:t>LKS2 Template</a:t>
            </a:r>
            <a:endParaRPr b="1" sz="2100">
              <a:latin typeface="Libre Franklin"/>
              <a:ea typeface="Libre Franklin"/>
              <a:cs typeface="Libre Franklin"/>
              <a:sym typeface="Libre Franklin"/>
            </a:endParaRPr>
          </a:p>
        </p:txBody>
      </p:sp>
      <p:sp>
        <p:nvSpPr>
          <p:cNvPr id="264" name="Google Shape;264;p61"/>
          <p:cNvSpPr txBox="1"/>
          <p:nvPr/>
        </p:nvSpPr>
        <p:spPr>
          <a:xfrm>
            <a:off x="11259713" y="915325"/>
            <a:ext cx="3128700" cy="6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rgbClr val="000000"/>
                </a:solidFill>
                <a:latin typeface="Libre Franklin"/>
                <a:ea typeface="Libre Franklin"/>
                <a:cs typeface="Libre Franklin"/>
                <a:sym typeface="Libre Franklin"/>
              </a:rPr>
              <a:t>Click </a:t>
            </a:r>
            <a:r>
              <a:rPr lang="en-US" sz="2100" u="sng">
                <a:solidFill>
                  <a:schemeClr val="hlink"/>
                </a:solidFill>
                <a:latin typeface="Libre Franklin"/>
                <a:ea typeface="Libre Franklin"/>
                <a:cs typeface="Libre Franklin"/>
                <a:sym typeface="Libre Franklin"/>
                <a:hlinkClick r:id="rId4"/>
              </a:rPr>
              <a:t>here</a:t>
            </a:r>
            <a:r>
              <a:rPr lang="en-US" sz="2100">
                <a:latin typeface="Libre Franklin"/>
                <a:ea typeface="Libre Franklin"/>
                <a:cs typeface="Libre Franklin"/>
                <a:sym typeface="Libre Franklin"/>
              </a:rPr>
              <a:t> </a:t>
            </a:r>
            <a:r>
              <a:rPr lang="en-US" sz="2100">
                <a:solidFill>
                  <a:srgbClr val="000000"/>
                </a:solidFill>
                <a:latin typeface="Libre Franklin"/>
                <a:ea typeface="Libre Franklin"/>
                <a:cs typeface="Libre Franklin"/>
                <a:sym typeface="Libre Franklin"/>
              </a:rPr>
              <a:t>to download/print</a:t>
            </a:r>
            <a:endParaRPr sz="2100">
              <a:solidFill>
                <a:srgbClr val="000000"/>
              </a:solidFill>
              <a:latin typeface="Libre Franklin"/>
              <a:ea typeface="Libre Franklin"/>
              <a:cs typeface="Libre Franklin"/>
              <a:sym typeface="Libre Franklin"/>
            </a:endParaRPr>
          </a:p>
          <a:p>
            <a:pPr indent="0" lvl="0" marL="0" rtl="0" algn="ctr">
              <a:spcBef>
                <a:spcPts val="0"/>
              </a:spcBef>
              <a:spcAft>
                <a:spcPts val="0"/>
              </a:spcAft>
              <a:buNone/>
            </a:pPr>
            <a:r>
              <a:rPr b="1" lang="en-US" sz="2100">
                <a:latin typeface="Libre Franklin"/>
                <a:ea typeface="Libre Franklin"/>
                <a:cs typeface="Libre Franklin"/>
                <a:sym typeface="Libre Franklin"/>
              </a:rPr>
              <a:t>UKS2 Template</a:t>
            </a:r>
            <a:endParaRPr b="1" sz="2100">
              <a:latin typeface="Libre Franklin"/>
              <a:ea typeface="Libre Franklin"/>
              <a:cs typeface="Libre Franklin"/>
              <a:sym typeface="Libre Franklin"/>
            </a:endParaRPr>
          </a:p>
        </p:txBody>
      </p:sp>
      <p:pic>
        <p:nvPicPr>
          <p:cNvPr id="265" name="Google Shape;265;p61"/>
          <p:cNvPicPr preferRelativeResize="0"/>
          <p:nvPr/>
        </p:nvPicPr>
        <p:blipFill>
          <a:blip r:embed="rId5">
            <a:alphaModFix/>
          </a:blip>
          <a:stretch>
            <a:fillRect/>
          </a:stretch>
        </p:blipFill>
        <p:spPr>
          <a:xfrm>
            <a:off x="10061925" y="2210050"/>
            <a:ext cx="5524307" cy="6928325"/>
          </a:xfrm>
          <a:prstGeom prst="rect">
            <a:avLst/>
          </a:prstGeom>
          <a:noFill/>
          <a:ln cap="flat" cmpd="sng" w="9525">
            <a:solidFill>
              <a:schemeClr val="dk2"/>
            </a:solidFill>
            <a:prstDash val="solid"/>
            <a:round/>
            <a:headEnd len="sm" w="sm" type="none"/>
            <a:tailEnd len="sm" w="sm" type="none"/>
          </a:ln>
        </p:spPr>
      </p:pic>
      <p:pic>
        <p:nvPicPr>
          <p:cNvPr id="266" name="Google Shape;266;p61"/>
          <p:cNvPicPr preferRelativeResize="0"/>
          <p:nvPr/>
        </p:nvPicPr>
        <p:blipFill>
          <a:blip r:embed="rId6">
            <a:alphaModFix/>
          </a:blip>
          <a:stretch>
            <a:fillRect/>
          </a:stretch>
        </p:blipFill>
        <p:spPr>
          <a:xfrm>
            <a:off x="1858375" y="2210050"/>
            <a:ext cx="5397099" cy="69283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4BF41"/>
        </a:solidFill>
      </p:bgPr>
    </p:bg>
    <p:spTree>
      <p:nvGrpSpPr>
        <p:cNvPr id="270" name="Shape 270"/>
        <p:cNvGrpSpPr/>
        <p:nvPr/>
      </p:nvGrpSpPr>
      <p:grpSpPr>
        <a:xfrm>
          <a:off x="0" y="0"/>
          <a:ext cx="0" cy="0"/>
          <a:chOff x="0" y="0"/>
          <a:chExt cx="0" cy="0"/>
        </a:xfrm>
      </p:grpSpPr>
      <p:pic>
        <p:nvPicPr>
          <p:cNvPr id="271" name="Google Shape;271;p62"/>
          <p:cNvPicPr preferRelativeResize="0"/>
          <p:nvPr/>
        </p:nvPicPr>
        <p:blipFill rotWithShape="1">
          <a:blip r:embed="rId3">
            <a:alphaModFix/>
          </a:blip>
          <a:srcRect b="0" l="0" r="0" t="0"/>
          <a:stretch/>
        </p:blipFill>
        <p:spPr>
          <a:xfrm>
            <a:off x="13887275" y="8778050"/>
            <a:ext cx="2862400" cy="540775"/>
          </a:xfrm>
          <a:prstGeom prst="rect">
            <a:avLst/>
          </a:prstGeom>
          <a:noFill/>
          <a:ln>
            <a:noFill/>
          </a:ln>
        </p:spPr>
      </p:pic>
      <p:sp>
        <p:nvSpPr>
          <p:cNvPr id="272" name="Google Shape;272;p62"/>
          <p:cNvSpPr txBox="1"/>
          <p:nvPr/>
        </p:nvSpPr>
        <p:spPr>
          <a:xfrm>
            <a:off x="2600825" y="7073775"/>
            <a:ext cx="12138600" cy="9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600"/>
              <a:buFont typeface="Arial"/>
              <a:buNone/>
            </a:pPr>
            <a:r>
              <a:rPr lang="en-US" sz="3600">
                <a:solidFill>
                  <a:schemeClr val="lt1"/>
                </a:solidFill>
                <a:latin typeface="Libre Franklin"/>
                <a:ea typeface="Libre Franklin"/>
                <a:cs typeface="Libre Franklin"/>
                <a:sym typeface="Libre Franklin"/>
              </a:rPr>
              <a:t>Inspires self reflection, being quiet and self calming.</a:t>
            </a:r>
            <a:endParaRPr sz="3600">
              <a:solidFill>
                <a:schemeClr val="lt1"/>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3000"/>
              <a:buFont typeface="Arial"/>
              <a:buNone/>
            </a:pPr>
            <a:r>
              <a:t/>
            </a:r>
            <a:endParaRPr sz="3000">
              <a:solidFill>
                <a:schemeClr val="lt1"/>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3000"/>
              <a:buFont typeface="Arial"/>
              <a:buNone/>
            </a:pPr>
            <a:r>
              <a:t/>
            </a:r>
            <a:endParaRPr b="1" sz="3000">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000"/>
              <a:buFont typeface="Arial"/>
              <a:buNone/>
            </a:pPr>
            <a:r>
              <a:t/>
            </a:r>
            <a:endParaRPr b="1" sz="3000">
              <a:solidFill>
                <a:schemeClr val="lt1"/>
              </a:solidFill>
              <a:latin typeface="Helvetica Neue"/>
              <a:ea typeface="Helvetica Neue"/>
              <a:cs typeface="Helvetica Neue"/>
              <a:sym typeface="Helvetica Neue"/>
            </a:endParaRPr>
          </a:p>
        </p:txBody>
      </p:sp>
      <p:pic>
        <p:nvPicPr>
          <p:cNvPr id="273" name="Google Shape;273;p62"/>
          <p:cNvPicPr preferRelativeResize="0"/>
          <p:nvPr/>
        </p:nvPicPr>
        <p:blipFill>
          <a:blip r:embed="rId4">
            <a:alphaModFix/>
          </a:blip>
          <a:stretch>
            <a:fillRect/>
          </a:stretch>
        </p:blipFill>
        <p:spPr>
          <a:xfrm>
            <a:off x="6375574" y="3109688"/>
            <a:ext cx="4589100" cy="3226400"/>
          </a:xfrm>
          <a:prstGeom prst="rect">
            <a:avLst/>
          </a:prstGeom>
          <a:noFill/>
          <a:ln cap="flat" cmpd="sng" w="19050">
            <a:solidFill>
              <a:srgbClr val="999999"/>
            </a:solidFill>
            <a:prstDash val="solid"/>
            <a:round/>
            <a:headEnd len="sm" w="sm" type="none"/>
            <a:tailEnd len="sm" w="sm" type="none"/>
          </a:ln>
          <a:effectLst>
            <a:outerShdw blurRad="57150" rotWithShape="0" algn="bl" dir="3600000" dist="66675">
              <a:srgbClr val="000000">
                <a:alpha val="50000"/>
              </a:srgbClr>
            </a:outerShdw>
          </a:effectLst>
        </p:spPr>
      </p:pic>
      <p:sp>
        <p:nvSpPr>
          <p:cNvPr id="274" name="Google Shape;274;p62"/>
          <p:cNvSpPr txBox="1"/>
          <p:nvPr/>
        </p:nvSpPr>
        <p:spPr>
          <a:xfrm>
            <a:off x="5700575" y="1042225"/>
            <a:ext cx="5939100" cy="13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solidFill>
                  <a:schemeClr val="lt1"/>
                </a:solidFill>
                <a:latin typeface="Libre Franklin"/>
                <a:ea typeface="Libre Franklin"/>
                <a:cs typeface="Libre Franklin"/>
                <a:sym typeface="Libre Franklin"/>
              </a:rPr>
              <a:t>Look Inside </a:t>
            </a:r>
            <a:endParaRPr sz="7200">
              <a:latin typeface="Libre Franklin Thin"/>
              <a:ea typeface="Libre Franklin Thin"/>
              <a:cs typeface="Libre Franklin Thin"/>
              <a:sym typeface="Libre Franklin Thin"/>
            </a:endParaRPr>
          </a:p>
        </p:txBody>
      </p:sp>
      <p:sp>
        <p:nvSpPr>
          <p:cNvPr id="275" name="Google Shape;275;p62"/>
          <p:cNvSpPr txBox="1"/>
          <p:nvPr>
            <p:ph idx="12" type="sldNum"/>
          </p:nvPr>
        </p:nvSpPr>
        <p:spPr>
          <a:xfrm>
            <a:off x="8404383" y="9251950"/>
            <a:ext cx="514500" cy="471900"/>
          </a:xfrm>
          <a:prstGeom prst="rect">
            <a:avLst/>
          </a:prstGeom>
        </p:spPr>
        <p:txBody>
          <a:bodyPr anchorCtr="0" anchor="t" bIns="50800" lIns="50800" spcFirstLastPara="1" rIns="50800" wrap="square" tIns="50800">
            <a:noAutofit/>
          </a:bodyPr>
          <a:lstStyle/>
          <a:p>
            <a:pPr indent="0" lvl="0" marL="0" rtl="0" algn="ctr">
              <a:spcBef>
                <a:spcPts val="0"/>
              </a:spcBef>
              <a:spcAft>
                <a:spcPts val="0"/>
              </a:spcAft>
              <a:buClr>
                <a:srgbClr val="000000"/>
              </a:buClr>
              <a:buSzPts val="2400"/>
              <a:buFont typeface="Helvetica Neue Ligh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