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Lst>
  <p:sldSz cy="9753600" cx="17340250"/>
  <p:notesSz cx="6858000" cy="9144000"/>
  <p:embeddedFontLst>
    <p:embeddedFont>
      <p:font typeface="Libre Franklin"/>
      <p:regular r:id="rId24"/>
      <p:bold r:id="rId25"/>
      <p:italic r:id="rId26"/>
      <p:boldItalic r:id="rId27"/>
    </p:embeddedFont>
    <p:embeddedFont>
      <p:font typeface="Helvetica Neue"/>
      <p:regular r:id="rId28"/>
      <p:bold r:id="rId29"/>
      <p:italic r:id="rId30"/>
      <p:boldItalic r:id="rId31"/>
    </p:embeddedFont>
    <p:embeddedFont>
      <p:font typeface="Helvetica Neue Light"/>
      <p:regular r:id="rId32"/>
      <p:bold r:id="rId33"/>
      <p:italic r:id="rId34"/>
      <p:boldItalic r:id="rId35"/>
    </p:embeddedFont>
    <p:embeddedFont>
      <p:font typeface="Libre Franklin Thin"/>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04">
          <p15:clr>
            <a:srgbClr val="A4A3A4"/>
          </p15:clr>
        </p15:guide>
        <p15:guide id="2" pos="54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305856-A753-4154-901C-50D7085FF814}">
  <a:tblStyle styleId="{18305856-A753-4154-901C-50D7085FF814}"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F70437B-2F53-446F-839C-E7A532B6AA6A}"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04" orient="horz"/>
        <p:guide pos="541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LibreFranklin-regular.fntdata"/><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LibreFranklin-italic.fntdata"/><Relationship Id="rId25" Type="http://schemas.openxmlformats.org/officeDocument/2006/relationships/font" Target="fonts/LibreFranklin-bold.fntdata"/><Relationship Id="rId28" Type="http://schemas.openxmlformats.org/officeDocument/2006/relationships/font" Target="fonts/HelveticaNeue-regular.fntdata"/><Relationship Id="rId27" Type="http://schemas.openxmlformats.org/officeDocument/2006/relationships/font" Target="fonts/LibreFranklin-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HelveticaNeue-bold.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3.xml"/><Relationship Id="rId33" Type="http://schemas.openxmlformats.org/officeDocument/2006/relationships/font" Target="fonts/HelveticaNeueLight-bold.fntdata"/><Relationship Id="rId10" Type="http://schemas.openxmlformats.org/officeDocument/2006/relationships/slide" Target="slides/slide2.xml"/><Relationship Id="rId32" Type="http://schemas.openxmlformats.org/officeDocument/2006/relationships/font" Target="fonts/HelveticaNeueLight-regular.fntdata"/><Relationship Id="rId13" Type="http://schemas.openxmlformats.org/officeDocument/2006/relationships/slide" Target="slides/slide5.xml"/><Relationship Id="rId35" Type="http://schemas.openxmlformats.org/officeDocument/2006/relationships/font" Target="fonts/HelveticaNeueLight-boldItalic.fntdata"/><Relationship Id="rId12" Type="http://schemas.openxmlformats.org/officeDocument/2006/relationships/slide" Target="slides/slide4.xml"/><Relationship Id="rId34" Type="http://schemas.openxmlformats.org/officeDocument/2006/relationships/font" Target="fonts/HelveticaNeueLight-italic.fntdata"/><Relationship Id="rId15" Type="http://schemas.openxmlformats.org/officeDocument/2006/relationships/slide" Target="slides/slide7.xml"/><Relationship Id="rId37" Type="http://schemas.openxmlformats.org/officeDocument/2006/relationships/font" Target="fonts/LibreFranklinThin-bold.fntdata"/><Relationship Id="rId14" Type="http://schemas.openxmlformats.org/officeDocument/2006/relationships/slide" Target="slides/slide6.xml"/><Relationship Id="rId36" Type="http://schemas.openxmlformats.org/officeDocument/2006/relationships/font" Target="fonts/LibreFranklinThin-regular.fntdata"/><Relationship Id="rId17" Type="http://schemas.openxmlformats.org/officeDocument/2006/relationships/slide" Target="slides/slide9.xml"/><Relationship Id="rId39" Type="http://schemas.openxmlformats.org/officeDocument/2006/relationships/font" Target="fonts/LibreFranklinThin-boldItalic.fntdata"/><Relationship Id="rId16" Type="http://schemas.openxmlformats.org/officeDocument/2006/relationships/slide" Target="slides/slide8.xml"/><Relationship Id="rId38" Type="http://schemas.openxmlformats.org/officeDocument/2006/relationships/font" Target="fonts/LibreFranklinThin-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615fa36fe1_1_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t/>
            </a:r>
            <a:endParaRPr sz="1000">
              <a:solidFill>
                <a:schemeClr val="dk1"/>
              </a:solidFill>
            </a:endParaRPr>
          </a:p>
          <a:p>
            <a:pPr indent="0" lvl="0" marL="0" rtl="0" algn="l">
              <a:spcBef>
                <a:spcPts val="0"/>
              </a:spcBef>
              <a:spcAft>
                <a:spcPts val="0"/>
              </a:spcAft>
              <a:buClr>
                <a:schemeClr val="dk1"/>
              </a:buClr>
              <a:buSzPts val="1400"/>
              <a:buFont typeface="Arial"/>
              <a:buNone/>
            </a:pPr>
            <a:r>
              <a:t/>
            </a:r>
            <a:endParaRPr sz="1000">
              <a:solidFill>
                <a:schemeClr val="dk1"/>
              </a:solidFill>
            </a:endParaRPr>
          </a:p>
        </p:txBody>
      </p:sp>
      <p:sp>
        <p:nvSpPr>
          <p:cNvPr id="157" name="Google Shape;157;g615fa36fe1_1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3e2a2cb2c_0_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29" name="Google Shape;229;g33e2a2cb2c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60552632b9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g60552632b9_0_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sz="11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62258232e4_1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2" name="Google Shape;252;g62258232e4_1_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highlight>
                <a:srgbClr val="FFFF00"/>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ee51aa7719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i="1" sz="1100" u="sng">
              <a:solidFill>
                <a:schemeClr val="dk1"/>
              </a:solidFill>
            </a:endParaRPr>
          </a:p>
        </p:txBody>
      </p:sp>
      <p:sp>
        <p:nvSpPr>
          <p:cNvPr id="263" name="Google Shape;263;gee51aa771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61f8f900c9_0_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1000"/>
          </a:p>
        </p:txBody>
      </p:sp>
      <p:sp>
        <p:nvSpPr>
          <p:cNvPr id="271" name="Google Shape;271;g61f8f900c9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eedfe13143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400"/>
              <a:buFont typeface="Arial"/>
              <a:buNone/>
            </a:pPr>
            <a:r>
              <a:t/>
            </a:r>
            <a:endParaRPr sz="1000">
              <a:solidFill>
                <a:schemeClr val="dk1"/>
              </a:solidFill>
            </a:endParaRPr>
          </a:p>
          <a:p>
            <a:pPr indent="0" lvl="0" marL="0" rtl="0" algn="l">
              <a:spcBef>
                <a:spcPts val="0"/>
              </a:spcBef>
              <a:spcAft>
                <a:spcPts val="0"/>
              </a:spcAft>
              <a:buClr>
                <a:schemeClr val="dk1"/>
              </a:buClr>
              <a:buSzPts val="1400"/>
              <a:buFont typeface="Arial"/>
              <a:buNone/>
            </a:pPr>
            <a:r>
              <a:t/>
            </a:r>
            <a:endParaRPr sz="1000">
              <a:solidFill>
                <a:schemeClr val="dk1"/>
              </a:solidFill>
            </a:endParaRPr>
          </a:p>
          <a:p>
            <a:pPr indent="0" lvl="0" marL="0" rtl="0" algn="l">
              <a:spcBef>
                <a:spcPts val="0"/>
              </a:spcBef>
              <a:spcAft>
                <a:spcPts val="0"/>
              </a:spcAft>
              <a:buClr>
                <a:schemeClr val="dk1"/>
              </a:buClr>
              <a:buSzPts val="1400"/>
              <a:buFont typeface="Arial"/>
              <a:buNone/>
            </a:pPr>
            <a:r>
              <a:t/>
            </a:r>
            <a:endParaRPr sz="1000">
              <a:solidFill>
                <a:schemeClr val="dk1"/>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400"/>
              <a:buFont typeface="Arial"/>
              <a:buNone/>
            </a:pPr>
            <a:r>
              <a:t/>
            </a:r>
            <a:endParaRPr sz="1100">
              <a:solidFill>
                <a:schemeClr val="dk1"/>
              </a:solidFill>
            </a:endParaRPr>
          </a:p>
          <a:p>
            <a:pPr indent="0" lvl="0" marL="0" rtl="0" algn="l">
              <a:spcBef>
                <a:spcPts val="0"/>
              </a:spcBef>
              <a:spcAft>
                <a:spcPts val="0"/>
              </a:spcAft>
              <a:buClr>
                <a:schemeClr val="dk1"/>
              </a:buClr>
              <a:buSzPts val="1400"/>
              <a:buFont typeface="Arial"/>
              <a:buNone/>
            </a:pPr>
            <a:r>
              <a:t/>
            </a:r>
            <a:endParaRPr sz="1100">
              <a:solidFill>
                <a:schemeClr val="dk1"/>
              </a:solidFill>
            </a:endParaRPr>
          </a:p>
        </p:txBody>
      </p:sp>
      <p:sp>
        <p:nvSpPr>
          <p:cNvPr id="281" name="Google Shape;281;geedfe1314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b8f683553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eb8f683553_0_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b="1" sz="10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b8f683553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eb8f683553_0_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61a7d788c6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61a7d788c6_1_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b="1" sz="10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eb8f683553_0_1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eb8f683553_0_1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615fa36fe1_1_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93" name="Google Shape;193;g615fa36fe1_1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100"/>
          </a:p>
        </p:txBody>
      </p:sp>
      <p:sp>
        <p:nvSpPr>
          <p:cNvPr id="201" name="Google Shape;20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615fa36fe1_1_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p:txBody>
      </p:sp>
      <p:sp>
        <p:nvSpPr>
          <p:cNvPr id="209" name="Google Shape;209;g615fa36fe1_1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5e229c69d3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b="1"/>
          </a:p>
        </p:txBody>
      </p:sp>
      <p:sp>
        <p:nvSpPr>
          <p:cNvPr id="217" name="Google Shape;217;g5e229c69d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9" name="Shape 9"/>
        <p:cNvGrpSpPr/>
        <p:nvPr/>
      </p:nvGrpSpPr>
      <p:grpSpPr>
        <a:xfrm>
          <a:off x="0" y="0"/>
          <a:ext cx="0" cy="0"/>
          <a:chOff x="0" y="0"/>
          <a:chExt cx="0" cy="0"/>
        </a:xfrm>
      </p:grpSpPr>
      <p:sp>
        <p:nvSpPr>
          <p:cNvPr id="10" name="Google Shape;10;p2"/>
          <p:cNvSpPr txBox="1"/>
          <p:nvPr>
            <p:ph type="title"/>
          </p:nvPr>
        </p:nvSpPr>
        <p:spPr>
          <a:xfrm>
            <a:off x="1693385" y="1638300"/>
            <a:ext cx="13953494" cy="33020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1693385" y="5029200"/>
            <a:ext cx="13953494" cy="11303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4267"/>
              <a:buFont typeface="Helvetica Neue Light"/>
              <a:buNone/>
              <a:defRPr sz="4267"/>
            </a:lvl1pPr>
            <a:lvl2pPr indent="-228600" lvl="1" marL="914400" algn="ctr">
              <a:lnSpc>
                <a:spcPct val="100000"/>
              </a:lnSpc>
              <a:spcBef>
                <a:spcPts val="0"/>
              </a:spcBef>
              <a:spcAft>
                <a:spcPts val="0"/>
              </a:spcAft>
              <a:buClr>
                <a:srgbClr val="000000"/>
              </a:buClr>
              <a:buSzPts val="4267"/>
              <a:buFont typeface="Helvetica Neue Light"/>
              <a:buNone/>
              <a:defRPr sz="4267"/>
            </a:lvl2pPr>
            <a:lvl3pPr indent="-228600" lvl="2" marL="1371600" algn="ctr">
              <a:lnSpc>
                <a:spcPct val="100000"/>
              </a:lnSpc>
              <a:spcBef>
                <a:spcPts val="0"/>
              </a:spcBef>
              <a:spcAft>
                <a:spcPts val="0"/>
              </a:spcAft>
              <a:buClr>
                <a:srgbClr val="000000"/>
              </a:buClr>
              <a:buSzPts val="4267"/>
              <a:buFont typeface="Helvetica Neue Light"/>
              <a:buNone/>
              <a:defRPr sz="4267"/>
            </a:lvl3pPr>
            <a:lvl4pPr indent="-228600" lvl="3" marL="1828800" algn="ctr">
              <a:lnSpc>
                <a:spcPct val="100000"/>
              </a:lnSpc>
              <a:spcBef>
                <a:spcPts val="0"/>
              </a:spcBef>
              <a:spcAft>
                <a:spcPts val="0"/>
              </a:spcAft>
              <a:buClr>
                <a:srgbClr val="000000"/>
              </a:buClr>
              <a:buSzPts val="4267"/>
              <a:buFont typeface="Helvetica Neue Light"/>
              <a:buNone/>
              <a:defRPr sz="4267"/>
            </a:lvl4pPr>
            <a:lvl5pPr indent="-228600" lvl="4" marL="2286000" algn="ctr">
              <a:lnSpc>
                <a:spcPct val="100000"/>
              </a:lnSpc>
              <a:spcBef>
                <a:spcPts val="0"/>
              </a:spcBef>
              <a:spcAft>
                <a:spcPts val="0"/>
              </a:spcAft>
              <a:buClr>
                <a:srgbClr val="000000"/>
              </a:buClr>
              <a:buSzPts val="4267"/>
              <a:buFont typeface="Helvetica Neue Light"/>
              <a:buNone/>
              <a:defRPr sz="4267"/>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12" name="Google Shape;12;p2"/>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6" name="Shape 46"/>
        <p:cNvGrpSpPr/>
        <p:nvPr/>
      </p:nvGrpSpPr>
      <p:grpSpPr>
        <a:xfrm>
          <a:off x="0" y="0"/>
          <a:ext cx="0" cy="0"/>
          <a:chOff x="0" y="0"/>
          <a:chExt cx="0" cy="0"/>
        </a:xfrm>
      </p:grpSpPr>
      <p:sp>
        <p:nvSpPr>
          <p:cNvPr id="47" name="Google Shape;47;p11"/>
          <p:cNvSpPr txBox="1"/>
          <p:nvPr>
            <p:ph idx="1" type="body"/>
          </p:nvPr>
        </p:nvSpPr>
        <p:spPr>
          <a:xfrm>
            <a:off x="1693385" y="6362700"/>
            <a:ext cx="13953494" cy="4699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3200"/>
              <a:buFont typeface="Helvetica Neue Light"/>
              <a:buNone/>
              <a:defRPr sz="3200"/>
            </a:lvl1pPr>
            <a:lvl2pPr indent="-381000" lvl="1" marL="914400" algn="ctr">
              <a:lnSpc>
                <a:spcPct val="100000"/>
              </a:lnSpc>
              <a:spcBef>
                <a:spcPts val="0"/>
              </a:spcBef>
              <a:spcAft>
                <a:spcPts val="0"/>
              </a:spcAft>
              <a:buClr>
                <a:srgbClr val="000000"/>
              </a:buClr>
              <a:buSzPts val="2400"/>
              <a:buFont typeface="Helvetica Neue Light"/>
              <a:buChar char="•"/>
              <a:defRPr sz="3200"/>
            </a:lvl2pPr>
            <a:lvl3pPr indent="-381000" lvl="2" marL="1371600" algn="ctr">
              <a:lnSpc>
                <a:spcPct val="100000"/>
              </a:lnSpc>
              <a:spcBef>
                <a:spcPts val="0"/>
              </a:spcBef>
              <a:spcAft>
                <a:spcPts val="0"/>
              </a:spcAft>
              <a:buClr>
                <a:srgbClr val="000000"/>
              </a:buClr>
              <a:buSzPts val="2400"/>
              <a:buFont typeface="Helvetica Neue Light"/>
              <a:buChar char="•"/>
              <a:defRPr sz="3200"/>
            </a:lvl3pPr>
            <a:lvl4pPr indent="-381000" lvl="3" marL="1828800" algn="ctr">
              <a:lnSpc>
                <a:spcPct val="100000"/>
              </a:lnSpc>
              <a:spcBef>
                <a:spcPts val="0"/>
              </a:spcBef>
              <a:spcAft>
                <a:spcPts val="0"/>
              </a:spcAft>
              <a:buClr>
                <a:srgbClr val="000000"/>
              </a:buClr>
              <a:buSzPts val="2400"/>
              <a:buFont typeface="Helvetica Neue Light"/>
              <a:buChar char="•"/>
              <a:defRPr sz="3200"/>
            </a:lvl4pPr>
            <a:lvl5pPr indent="-381000" lvl="4" marL="2286000" algn="ctr">
              <a:lnSpc>
                <a:spcPct val="100000"/>
              </a:lnSpc>
              <a:spcBef>
                <a:spcPts val="0"/>
              </a:spcBef>
              <a:spcAft>
                <a:spcPts val="0"/>
              </a:spcAft>
              <a:buClr>
                <a:srgbClr val="000000"/>
              </a:buClr>
              <a:buSzPts val="2400"/>
              <a:buFont typeface="Helvetica Neue Light"/>
              <a:buChar char="•"/>
              <a:defRPr sz="3200"/>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48" name="Google Shape;48;p11"/>
          <p:cNvSpPr txBox="1"/>
          <p:nvPr>
            <p:ph idx="2" type="body"/>
          </p:nvPr>
        </p:nvSpPr>
        <p:spPr>
          <a:xfrm>
            <a:off x="1693385" y="4267200"/>
            <a:ext cx="13953494" cy="685800"/>
          </a:xfrm>
          <a:prstGeom prst="rect">
            <a:avLst/>
          </a:prstGeom>
          <a:noFill/>
          <a:ln>
            <a:noFill/>
          </a:ln>
        </p:spPr>
        <p:txBody>
          <a:bodyPr anchorCtr="0" anchor="ctr"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3800"/>
              <a:buFont typeface="Helvetica Neue Light"/>
              <a:buNone/>
              <a:defRPr sz="3800"/>
            </a:lvl1pPr>
            <a:lvl2pPr indent="-314325" lvl="1" marL="914400" algn="l">
              <a:lnSpc>
                <a:spcPct val="100000"/>
              </a:lnSpc>
              <a:spcBef>
                <a:spcPts val="5600"/>
              </a:spcBef>
              <a:spcAft>
                <a:spcPts val="0"/>
              </a:spcAft>
              <a:buClr>
                <a:srgbClr val="000000"/>
              </a:buClr>
              <a:buSzPts val="1350"/>
              <a:buChar char="•"/>
              <a:defRPr/>
            </a:lvl2pPr>
            <a:lvl3pPr indent="-314325" lvl="2" marL="1371600" algn="l">
              <a:lnSpc>
                <a:spcPct val="100000"/>
              </a:lnSpc>
              <a:spcBef>
                <a:spcPts val="5600"/>
              </a:spcBef>
              <a:spcAft>
                <a:spcPts val="0"/>
              </a:spcAft>
              <a:buClr>
                <a:srgbClr val="000000"/>
              </a:buClr>
              <a:buSzPts val="1350"/>
              <a:buChar char="•"/>
              <a:defRPr/>
            </a:lvl3pPr>
            <a:lvl4pPr indent="-314325" lvl="3" marL="1828800" algn="l">
              <a:lnSpc>
                <a:spcPct val="100000"/>
              </a:lnSpc>
              <a:spcBef>
                <a:spcPts val="5600"/>
              </a:spcBef>
              <a:spcAft>
                <a:spcPts val="0"/>
              </a:spcAft>
              <a:buClr>
                <a:srgbClr val="000000"/>
              </a:buClr>
              <a:buSzPts val="1350"/>
              <a:buChar char="•"/>
              <a:defRPr/>
            </a:lvl4pPr>
            <a:lvl5pPr indent="-314325" lvl="4" marL="2286000" algn="l">
              <a:lnSpc>
                <a:spcPct val="100000"/>
              </a:lnSpc>
              <a:spcBef>
                <a:spcPts val="5600"/>
              </a:spcBef>
              <a:spcAft>
                <a:spcPts val="0"/>
              </a:spcAft>
              <a:buClr>
                <a:srgbClr val="000000"/>
              </a:buClr>
              <a:buSzPts val="1350"/>
              <a:buChar char="•"/>
              <a:defRPr/>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49" name="Google Shape;49;p11"/>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0" name="Shape 50"/>
        <p:cNvGrpSpPr/>
        <p:nvPr/>
      </p:nvGrpSpPr>
      <p:grpSpPr>
        <a:xfrm>
          <a:off x="0" y="0"/>
          <a:ext cx="0" cy="0"/>
          <a:chOff x="0" y="0"/>
          <a:chExt cx="0" cy="0"/>
        </a:xfrm>
      </p:grpSpPr>
      <p:sp>
        <p:nvSpPr>
          <p:cNvPr id="51" name="Google Shape;51;p12"/>
          <p:cNvSpPr/>
          <p:nvPr>
            <p:ph idx="2" type="pic"/>
          </p:nvPr>
        </p:nvSpPr>
        <p:spPr>
          <a:xfrm>
            <a:off x="0" y="0"/>
            <a:ext cx="17340262" cy="9753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52" name="Google Shape;52;p12"/>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3" name="Shape 53"/>
        <p:cNvGrpSpPr/>
        <p:nvPr/>
      </p:nvGrpSpPr>
      <p:grpSpPr>
        <a:xfrm>
          <a:off x="0" y="0"/>
          <a:ext cx="0" cy="0"/>
          <a:chOff x="0" y="0"/>
          <a:chExt cx="0" cy="0"/>
        </a:xfrm>
      </p:grpSpPr>
      <p:sp>
        <p:nvSpPr>
          <p:cNvPr id="54" name="Google Shape;54;p13"/>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59" name="Shape 59"/>
        <p:cNvGrpSpPr/>
        <p:nvPr/>
      </p:nvGrpSpPr>
      <p:grpSpPr>
        <a:xfrm>
          <a:off x="0" y="0"/>
          <a:ext cx="0" cy="0"/>
          <a:chOff x="0" y="0"/>
          <a:chExt cx="0" cy="0"/>
        </a:xfrm>
      </p:grpSpPr>
      <p:sp>
        <p:nvSpPr>
          <p:cNvPr id="60" name="Google Shape;60;p15"/>
          <p:cNvSpPr txBox="1"/>
          <p:nvPr>
            <p:ph type="title"/>
          </p:nvPr>
        </p:nvSpPr>
        <p:spPr>
          <a:xfrm>
            <a:off x="1693385" y="1638300"/>
            <a:ext cx="13953600" cy="33021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61" name="Google Shape;61;p15"/>
          <p:cNvSpPr txBox="1"/>
          <p:nvPr>
            <p:ph idx="1" type="body"/>
          </p:nvPr>
        </p:nvSpPr>
        <p:spPr>
          <a:xfrm>
            <a:off x="1693385" y="5029200"/>
            <a:ext cx="13953600" cy="11304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62" name="Google Shape;62;p15"/>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type="tx">
  <p:cSld name="TITLE_AND_BODY">
    <p:spTree>
      <p:nvGrpSpPr>
        <p:cNvPr id="63" name="Shape 63"/>
        <p:cNvGrpSpPr/>
        <p:nvPr/>
      </p:nvGrpSpPr>
      <p:grpSpPr>
        <a:xfrm>
          <a:off x="0" y="0"/>
          <a:ext cx="0" cy="0"/>
          <a:chOff x="0" y="0"/>
          <a:chExt cx="0" cy="0"/>
        </a:xfrm>
      </p:grpSpPr>
      <p:sp>
        <p:nvSpPr>
          <p:cNvPr id="64" name="Google Shape;64;p16"/>
          <p:cNvSpPr/>
          <p:nvPr>
            <p:ph idx="2" type="pic"/>
          </p:nvPr>
        </p:nvSpPr>
        <p:spPr>
          <a:xfrm>
            <a:off x="2142132" y="635000"/>
            <a:ext cx="13039200" cy="5918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65" name="Google Shape;65;p16"/>
          <p:cNvSpPr txBox="1"/>
          <p:nvPr>
            <p:ph type="title"/>
          </p:nvPr>
        </p:nvSpPr>
        <p:spPr>
          <a:xfrm>
            <a:off x="1693385" y="6718300"/>
            <a:ext cx="13953600" cy="14223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66" name="Google Shape;66;p16"/>
          <p:cNvSpPr txBox="1"/>
          <p:nvPr>
            <p:ph idx="1" type="body"/>
          </p:nvPr>
        </p:nvSpPr>
        <p:spPr>
          <a:xfrm>
            <a:off x="1693385" y="8191500"/>
            <a:ext cx="13953600" cy="11304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67" name="Google Shape;67;p16"/>
          <p:cNvSpPr txBox="1"/>
          <p:nvPr>
            <p:ph idx="12" type="sldNum"/>
          </p:nvPr>
        </p:nvSpPr>
        <p:spPr>
          <a:xfrm>
            <a:off x="8404383" y="924560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68" name="Shape 68"/>
        <p:cNvGrpSpPr/>
        <p:nvPr/>
      </p:nvGrpSpPr>
      <p:grpSpPr>
        <a:xfrm>
          <a:off x="0" y="0"/>
          <a:ext cx="0" cy="0"/>
          <a:chOff x="0" y="0"/>
          <a:chExt cx="0" cy="0"/>
        </a:xfrm>
      </p:grpSpPr>
      <p:sp>
        <p:nvSpPr>
          <p:cNvPr id="69" name="Google Shape;69;p17"/>
          <p:cNvSpPr txBox="1"/>
          <p:nvPr>
            <p:ph type="title"/>
          </p:nvPr>
        </p:nvSpPr>
        <p:spPr>
          <a:xfrm>
            <a:off x="1693385" y="3225800"/>
            <a:ext cx="13953600" cy="3302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70" name="Google Shape;70;p17"/>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71" name="Shape 71"/>
        <p:cNvGrpSpPr/>
        <p:nvPr/>
      </p:nvGrpSpPr>
      <p:grpSpPr>
        <a:xfrm>
          <a:off x="0" y="0"/>
          <a:ext cx="0" cy="0"/>
          <a:chOff x="0" y="0"/>
          <a:chExt cx="0" cy="0"/>
        </a:xfrm>
      </p:grpSpPr>
      <p:sp>
        <p:nvSpPr>
          <p:cNvPr id="72" name="Google Shape;72;p18"/>
          <p:cNvSpPr/>
          <p:nvPr>
            <p:ph idx="2" type="pic"/>
          </p:nvPr>
        </p:nvSpPr>
        <p:spPr>
          <a:xfrm>
            <a:off x="8958007" y="635000"/>
            <a:ext cx="7112100" cy="822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73" name="Google Shape;73;p18"/>
          <p:cNvSpPr txBox="1"/>
          <p:nvPr>
            <p:ph type="title"/>
          </p:nvPr>
        </p:nvSpPr>
        <p:spPr>
          <a:xfrm>
            <a:off x="1270039" y="635000"/>
            <a:ext cx="7112100" cy="39879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8000"/>
              <a:buFont typeface="Helvetica Neue Light"/>
              <a:buNone/>
              <a:defRPr sz="8000"/>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74" name="Google Shape;74;p18"/>
          <p:cNvSpPr txBox="1"/>
          <p:nvPr>
            <p:ph idx="1" type="body"/>
          </p:nvPr>
        </p:nvSpPr>
        <p:spPr>
          <a:xfrm>
            <a:off x="1270039" y="4762500"/>
            <a:ext cx="7112100" cy="41022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75" name="Google Shape;75;p18"/>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76" name="Shape 76"/>
        <p:cNvGrpSpPr/>
        <p:nvPr/>
      </p:nvGrpSpPr>
      <p:grpSpPr>
        <a:xfrm>
          <a:off x="0" y="0"/>
          <a:ext cx="0" cy="0"/>
          <a:chOff x="0" y="0"/>
          <a:chExt cx="0" cy="0"/>
        </a:xfrm>
      </p:grpSpPr>
      <p:sp>
        <p:nvSpPr>
          <p:cNvPr id="77" name="Google Shape;77;p19"/>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78" name="Google Shape;78;p19"/>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79" name="Shape 79"/>
        <p:cNvGrpSpPr/>
        <p:nvPr/>
      </p:nvGrpSpPr>
      <p:grpSpPr>
        <a:xfrm>
          <a:off x="0" y="0"/>
          <a:ext cx="0" cy="0"/>
          <a:chOff x="0" y="0"/>
          <a:chExt cx="0" cy="0"/>
        </a:xfrm>
      </p:grpSpPr>
      <p:sp>
        <p:nvSpPr>
          <p:cNvPr id="80" name="Google Shape;80;p20"/>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81" name="Google Shape;81;p20"/>
          <p:cNvSpPr txBox="1"/>
          <p:nvPr>
            <p:ph idx="1" type="body"/>
          </p:nvPr>
        </p:nvSpPr>
        <p:spPr>
          <a:xfrm>
            <a:off x="1270039" y="2603500"/>
            <a:ext cx="14800200" cy="6286500"/>
          </a:xfrm>
          <a:prstGeom prst="rect">
            <a:avLst/>
          </a:prstGeom>
          <a:noFill/>
          <a:ln>
            <a:noFill/>
          </a:ln>
        </p:spPr>
        <p:txBody>
          <a:bodyPr anchorCtr="0" anchor="ctr" bIns="50800" lIns="50800" spcFirstLastPara="1" rIns="50800" wrap="square" tIns="50800">
            <a:noAutofit/>
          </a:bodyPr>
          <a:lstStyle>
            <a:lvl1pPr indent="-314325" lvl="0" marL="457200" rtl="0" algn="l">
              <a:lnSpc>
                <a:spcPct val="100000"/>
              </a:lnSpc>
              <a:spcBef>
                <a:spcPts val="5600"/>
              </a:spcBef>
              <a:spcAft>
                <a:spcPts val="0"/>
              </a:spcAft>
              <a:buClr>
                <a:srgbClr val="000000"/>
              </a:buClr>
              <a:buSzPts val="1350"/>
              <a:buChar char="•"/>
              <a:defRPr/>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82" name="Google Shape;82;p20"/>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83" name="Shape 83"/>
        <p:cNvGrpSpPr/>
        <p:nvPr/>
      </p:nvGrpSpPr>
      <p:grpSpPr>
        <a:xfrm>
          <a:off x="0" y="0"/>
          <a:ext cx="0" cy="0"/>
          <a:chOff x="0" y="0"/>
          <a:chExt cx="0" cy="0"/>
        </a:xfrm>
      </p:grpSpPr>
      <p:sp>
        <p:nvSpPr>
          <p:cNvPr id="84" name="Google Shape;84;p21"/>
          <p:cNvSpPr/>
          <p:nvPr>
            <p:ph idx="2" type="pic"/>
          </p:nvPr>
        </p:nvSpPr>
        <p:spPr>
          <a:xfrm>
            <a:off x="8958007" y="2603500"/>
            <a:ext cx="7112100" cy="6286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85" name="Google Shape;85;p21"/>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86" name="Google Shape;86;p21"/>
          <p:cNvSpPr txBox="1"/>
          <p:nvPr>
            <p:ph idx="1" type="body"/>
          </p:nvPr>
        </p:nvSpPr>
        <p:spPr>
          <a:xfrm>
            <a:off x="1270039" y="2603500"/>
            <a:ext cx="7112100" cy="6286500"/>
          </a:xfrm>
          <a:prstGeom prst="rect">
            <a:avLst/>
          </a:prstGeom>
          <a:noFill/>
          <a:ln>
            <a:noFill/>
          </a:ln>
        </p:spPr>
        <p:txBody>
          <a:bodyPr anchorCtr="0" anchor="ctr" bIns="50800" lIns="50800" spcFirstLastPara="1" rIns="50800" wrap="square" tIns="50800">
            <a:noAutofit/>
          </a:bodyPr>
          <a:lstStyle>
            <a:lvl1pPr indent="-406463" lvl="0" marL="457200" rtl="0" algn="l">
              <a:lnSpc>
                <a:spcPct val="100000"/>
              </a:lnSpc>
              <a:spcBef>
                <a:spcPts val="4267"/>
              </a:spcBef>
              <a:spcAft>
                <a:spcPts val="0"/>
              </a:spcAft>
              <a:buClr>
                <a:srgbClr val="000000"/>
              </a:buClr>
              <a:buSzPts val="2801"/>
              <a:buFont typeface="Helvetica Neue Light"/>
              <a:buChar char="•"/>
              <a:defRPr sz="3734"/>
            </a:lvl1pPr>
            <a:lvl2pPr indent="-406463" lvl="1" marL="914400" rtl="0" algn="l">
              <a:lnSpc>
                <a:spcPct val="100000"/>
              </a:lnSpc>
              <a:spcBef>
                <a:spcPts val="4267"/>
              </a:spcBef>
              <a:spcAft>
                <a:spcPts val="0"/>
              </a:spcAft>
              <a:buClr>
                <a:srgbClr val="000000"/>
              </a:buClr>
              <a:buSzPts val="2801"/>
              <a:buFont typeface="Helvetica Neue Light"/>
              <a:buChar char="•"/>
              <a:defRPr sz="3734"/>
            </a:lvl2pPr>
            <a:lvl3pPr indent="-406463" lvl="2" marL="1371600" rtl="0" algn="l">
              <a:lnSpc>
                <a:spcPct val="100000"/>
              </a:lnSpc>
              <a:spcBef>
                <a:spcPts val="4267"/>
              </a:spcBef>
              <a:spcAft>
                <a:spcPts val="0"/>
              </a:spcAft>
              <a:buClr>
                <a:srgbClr val="000000"/>
              </a:buClr>
              <a:buSzPts val="2801"/>
              <a:buFont typeface="Helvetica Neue Light"/>
              <a:buChar char="•"/>
              <a:defRPr sz="3734"/>
            </a:lvl3pPr>
            <a:lvl4pPr indent="-406463" lvl="3" marL="1828800" rtl="0" algn="l">
              <a:lnSpc>
                <a:spcPct val="100000"/>
              </a:lnSpc>
              <a:spcBef>
                <a:spcPts val="4267"/>
              </a:spcBef>
              <a:spcAft>
                <a:spcPts val="0"/>
              </a:spcAft>
              <a:buClr>
                <a:srgbClr val="000000"/>
              </a:buClr>
              <a:buSzPts val="2801"/>
              <a:buFont typeface="Helvetica Neue Light"/>
              <a:buChar char="•"/>
              <a:defRPr sz="3734"/>
            </a:lvl4pPr>
            <a:lvl5pPr indent="-406463" lvl="4" marL="2286000" rtl="0" algn="l">
              <a:lnSpc>
                <a:spcPct val="100000"/>
              </a:lnSpc>
              <a:spcBef>
                <a:spcPts val="4267"/>
              </a:spcBef>
              <a:spcAft>
                <a:spcPts val="0"/>
              </a:spcAft>
              <a:buClr>
                <a:srgbClr val="000000"/>
              </a:buClr>
              <a:buSzPts val="2801"/>
              <a:buFont typeface="Helvetica Neue Light"/>
              <a:buChar char="•"/>
              <a:defRPr sz="3734"/>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87" name="Google Shape;87;p21"/>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type="tx">
  <p:cSld name="TITLE_AND_BODY">
    <p:spTree>
      <p:nvGrpSpPr>
        <p:cNvPr id="13" name="Shape 13"/>
        <p:cNvGrpSpPr/>
        <p:nvPr/>
      </p:nvGrpSpPr>
      <p:grpSpPr>
        <a:xfrm>
          <a:off x="0" y="0"/>
          <a:ext cx="0" cy="0"/>
          <a:chOff x="0" y="0"/>
          <a:chExt cx="0" cy="0"/>
        </a:xfrm>
      </p:grpSpPr>
      <p:sp>
        <p:nvSpPr>
          <p:cNvPr id="14" name="Google Shape;14;p3"/>
          <p:cNvSpPr/>
          <p:nvPr>
            <p:ph idx="2" type="pic"/>
          </p:nvPr>
        </p:nvSpPr>
        <p:spPr>
          <a:xfrm>
            <a:off x="2142132" y="635000"/>
            <a:ext cx="13039065" cy="5918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5" name="Google Shape;15;p3"/>
          <p:cNvSpPr txBox="1"/>
          <p:nvPr>
            <p:ph type="title"/>
          </p:nvPr>
        </p:nvSpPr>
        <p:spPr>
          <a:xfrm>
            <a:off x="1693385" y="6718300"/>
            <a:ext cx="13953494" cy="14224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6" name="Google Shape;16;p3"/>
          <p:cNvSpPr txBox="1"/>
          <p:nvPr>
            <p:ph idx="1" type="body"/>
          </p:nvPr>
        </p:nvSpPr>
        <p:spPr>
          <a:xfrm>
            <a:off x="1693385" y="8191500"/>
            <a:ext cx="13953494" cy="11303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4267"/>
              <a:buFont typeface="Helvetica Neue Light"/>
              <a:buNone/>
              <a:defRPr sz="4267"/>
            </a:lvl1pPr>
            <a:lvl2pPr indent="-228600" lvl="1" marL="914400" algn="ctr">
              <a:lnSpc>
                <a:spcPct val="100000"/>
              </a:lnSpc>
              <a:spcBef>
                <a:spcPts val="0"/>
              </a:spcBef>
              <a:spcAft>
                <a:spcPts val="0"/>
              </a:spcAft>
              <a:buClr>
                <a:srgbClr val="000000"/>
              </a:buClr>
              <a:buSzPts val="4267"/>
              <a:buFont typeface="Helvetica Neue Light"/>
              <a:buNone/>
              <a:defRPr sz="4267"/>
            </a:lvl2pPr>
            <a:lvl3pPr indent="-228600" lvl="2" marL="1371600" algn="ctr">
              <a:lnSpc>
                <a:spcPct val="100000"/>
              </a:lnSpc>
              <a:spcBef>
                <a:spcPts val="0"/>
              </a:spcBef>
              <a:spcAft>
                <a:spcPts val="0"/>
              </a:spcAft>
              <a:buClr>
                <a:srgbClr val="000000"/>
              </a:buClr>
              <a:buSzPts val="4267"/>
              <a:buFont typeface="Helvetica Neue Light"/>
              <a:buNone/>
              <a:defRPr sz="4267"/>
            </a:lvl3pPr>
            <a:lvl4pPr indent="-228600" lvl="3" marL="1828800" algn="ctr">
              <a:lnSpc>
                <a:spcPct val="100000"/>
              </a:lnSpc>
              <a:spcBef>
                <a:spcPts val="0"/>
              </a:spcBef>
              <a:spcAft>
                <a:spcPts val="0"/>
              </a:spcAft>
              <a:buClr>
                <a:srgbClr val="000000"/>
              </a:buClr>
              <a:buSzPts val="4267"/>
              <a:buFont typeface="Helvetica Neue Light"/>
              <a:buNone/>
              <a:defRPr sz="4267"/>
            </a:lvl4pPr>
            <a:lvl5pPr indent="-228600" lvl="4" marL="2286000" algn="ctr">
              <a:lnSpc>
                <a:spcPct val="100000"/>
              </a:lnSpc>
              <a:spcBef>
                <a:spcPts val="0"/>
              </a:spcBef>
              <a:spcAft>
                <a:spcPts val="0"/>
              </a:spcAft>
              <a:buClr>
                <a:srgbClr val="000000"/>
              </a:buClr>
              <a:buSzPts val="4267"/>
              <a:buFont typeface="Helvetica Neue Light"/>
              <a:buNone/>
              <a:defRPr sz="4267"/>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17" name="Google Shape;17;p3"/>
          <p:cNvSpPr txBox="1"/>
          <p:nvPr>
            <p:ph idx="12" type="sldNum"/>
          </p:nvPr>
        </p:nvSpPr>
        <p:spPr>
          <a:xfrm>
            <a:off x="8404383" y="924560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88" name="Shape 88"/>
        <p:cNvGrpSpPr/>
        <p:nvPr/>
      </p:nvGrpSpPr>
      <p:grpSpPr>
        <a:xfrm>
          <a:off x="0" y="0"/>
          <a:ext cx="0" cy="0"/>
          <a:chOff x="0" y="0"/>
          <a:chExt cx="0" cy="0"/>
        </a:xfrm>
      </p:grpSpPr>
      <p:sp>
        <p:nvSpPr>
          <p:cNvPr id="89" name="Google Shape;89;p22"/>
          <p:cNvSpPr txBox="1"/>
          <p:nvPr>
            <p:ph idx="1" type="body"/>
          </p:nvPr>
        </p:nvSpPr>
        <p:spPr>
          <a:xfrm>
            <a:off x="1270039" y="1270000"/>
            <a:ext cx="14800200" cy="7213500"/>
          </a:xfrm>
          <a:prstGeom prst="rect">
            <a:avLst/>
          </a:prstGeom>
          <a:noFill/>
          <a:ln>
            <a:noFill/>
          </a:ln>
        </p:spPr>
        <p:txBody>
          <a:bodyPr anchorCtr="0" anchor="ctr" bIns="50800" lIns="50800" spcFirstLastPara="1" rIns="50800" wrap="square" tIns="50800">
            <a:noAutofit/>
          </a:bodyPr>
          <a:lstStyle>
            <a:lvl1pPr indent="-314325" lvl="0" marL="457200" rtl="0" algn="l">
              <a:lnSpc>
                <a:spcPct val="100000"/>
              </a:lnSpc>
              <a:spcBef>
                <a:spcPts val="5600"/>
              </a:spcBef>
              <a:spcAft>
                <a:spcPts val="0"/>
              </a:spcAft>
              <a:buClr>
                <a:srgbClr val="000000"/>
              </a:buClr>
              <a:buSzPts val="1350"/>
              <a:buChar char="•"/>
              <a:defRPr/>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90" name="Google Shape;90;p22"/>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91" name="Shape 91"/>
        <p:cNvGrpSpPr/>
        <p:nvPr/>
      </p:nvGrpSpPr>
      <p:grpSpPr>
        <a:xfrm>
          <a:off x="0" y="0"/>
          <a:ext cx="0" cy="0"/>
          <a:chOff x="0" y="0"/>
          <a:chExt cx="0" cy="0"/>
        </a:xfrm>
      </p:grpSpPr>
      <p:sp>
        <p:nvSpPr>
          <p:cNvPr id="92" name="Google Shape;92;p23"/>
          <p:cNvSpPr/>
          <p:nvPr>
            <p:ph idx="2" type="pic"/>
          </p:nvPr>
        </p:nvSpPr>
        <p:spPr>
          <a:xfrm>
            <a:off x="8958007" y="5092700"/>
            <a:ext cx="711210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93" name="Google Shape;93;p23"/>
          <p:cNvSpPr/>
          <p:nvPr>
            <p:ph idx="3" type="pic"/>
          </p:nvPr>
        </p:nvSpPr>
        <p:spPr>
          <a:xfrm>
            <a:off x="8966298" y="889000"/>
            <a:ext cx="711210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94" name="Google Shape;94;p23"/>
          <p:cNvSpPr/>
          <p:nvPr>
            <p:ph idx="4" type="pic"/>
          </p:nvPr>
        </p:nvSpPr>
        <p:spPr>
          <a:xfrm>
            <a:off x="1270039" y="889000"/>
            <a:ext cx="7112100" cy="7975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95" name="Google Shape;95;p23"/>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96" name="Shape 96"/>
        <p:cNvGrpSpPr/>
        <p:nvPr/>
      </p:nvGrpSpPr>
      <p:grpSpPr>
        <a:xfrm>
          <a:off x="0" y="0"/>
          <a:ext cx="0" cy="0"/>
          <a:chOff x="0" y="0"/>
          <a:chExt cx="0" cy="0"/>
        </a:xfrm>
      </p:grpSpPr>
      <p:sp>
        <p:nvSpPr>
          <p:cNvPr id="97" name="Google Shape;97;p24"/>
          <p:cNvSpPr txBox="1"/>
          <p:nvPr>
            <p:ph idx="1" type="body"/>
          </p:nvPr>
        </p:nvSpPr>
        <p:spPr>
          <a:xfrm>
            <a:off x="1693385" y="6362700"/>
            <a:ext cx="13953600" cy="4698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3200"/>
              <a:buFont typeface="Helvetica Neue Light"/>
              <a:buNone/>
              <a:defRPr sz="3200"/>
            </a:lvl1pPr>
            <a:lvl2pPr indent="-381000" lvl="1" marL="914400" rtl="0" algn="ctr">
              <a:lnSpc>
                <a:spcPct val="100000"/>
              </a:lnSpc>
              <a:spcBef>
                <a:spcPts val="0"/>
              </a:spcBef>
              <a:spcAft>
                <a:spcPts val="0"/>
              </a:spcAft>
              <a:buClr>
                <a:srgbClr val="000000"/>
              </a:buClr>
              <a:buSzPts val="2400"/>
              <a:buFont typeface="Helvetica Neue Light"/>
              <a:buChar char="•"/>
              <a:defRPr sz="3200"/>
            </a:lvl2pPr>
            <a:lvl3pPr indent="-381000" lvl="2" marL="1371600" rtl="0" algn="ctr">
              <a:lnSpc>
                <a:spcPct val="100000"/>
              </a:lnSpc>
              <a:spcBef>
                <a:spcPts val="0"/>
              </a:spcBef>
              <a:spcAft>
                <a:spcPts val="0"/>
              </a:spcAft>
              <a:buClr>
                <a:srgbClr val="000000"/>
              </a:buClr>
              <a:buSzPts val="2400"/>
              <a:buFont typeface="Helvetica Neue Light"/>
              <a:buChar char="•"/>
              <a:defRPr sz="3200"/>
            </a:lvl3pPr>
            <a:lvl4pPr indent="-381000" lvl="3" marL="1828800" rtl="0" algn="ctr">
              <a:lnSpc>
                <a:spcPct val="100000"/>
              </a:lnSpc>
              <a:spcBef>
                <a:spcPts val="0"/>
              </a:spcBef>
              <a:spcAft>
                <a:spcPts val="0"/>
              </a:spcAft>
              <a:buClr>
                <a:srgbClr val="000000"/>
              </a:buClr>
              <a:buSzPts val="2400"/>
              <a:buFont typeface="Helvetica Neue Light"/>
              <a:buChar char="•"/>
              <a:defRPr sz="3200"/>
            </a:lvl4pPr>
            <a:lvl5pPr indent="-381000" lvl="4" marL="2286000" rtl="0" algn="ctr">
              <a:lnSpc>
                <a:spcPct val="100000"/>
              </a:lnSpc>
              <a:spcBef>
                <a:spcPts val="0"/>
              </a:spcBef>
              <a:spcAft>
                <a:spcPts val="0"/>
              </a:spcAft>
              <a:buClr>
                <a:srgbClr val="000000"/>
              </a:buClr>
              <a:buSzPts val="2400"/>
              <a:buFont typeface="Helvetica Neue Light"/>
              <a:buChar char="•"/>
              <a:defRPr sz="3200"/>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98" name="Google Shape;98;p24"/>
          <p:cNvSpPr txBox="1"/>
          <p:nvPr>
            <p:ph idx="2" type="body"/>
          </p:nvPr>
        </p:nvSpPr>
        <p:spPr>
          <a:xfrm>
            <a:off x="1693385" y="4267200"/>
            <a:ext cx="13953600" cy="685800"/>
          </a:xfrm>
          <a:prstGeom prst="rect">
            <a:avLst/>
          </a:prstGeom>
          <a:noFill/>
          <a:ln>
            <a:noFill/>
          </a:ln>
        </p:spPr>
        <p:txBody>
          <a:bodyPr anchorCtr="0" anchor="ctr"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3800"/>
              <a:buFont typeface="Helvetica Neue Light"/>
              <a:buNone/>
              <a:defRPr sz="3800"/>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99" name="Google Shape;99;p24"/>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100" name="Shape 100"/>
        <p:cNvGrpSpPr/>
        <p:nvPr/>
      </p:nvGrpSpPr>
      <p:grpSpPr>
        <a:xfrm>
          <a:off x="0" y="0"/>
          <a:ext cx="0" cy="0"/>
          <a:chOff x="0" y="0"/>
          <a:chExt cx="0" cy="0"/>
        </a:xfrm>
      </p:grpSpPr>
      <p:sp>
        <p:nvSpPr>
          <p:cNvPr id="101" name="Google Shape;101;p25"/>
          <p:cNvSpPr/>
          <p:nvPr>
            <p:ph idx="2" type="pic"/>
          </p:nvPr>
        </p:nvSpPr>
        <p:spPr>
          <a:xfrm>
            <a:off x="0" y="0"/>
            <a:ext cx="17340300" cy="9753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02" name="Google Shape;102;p25"/>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3" name="Shape 103"/>
        <p:cNvGrpSpPr/>
        <p:nvPr/>
      </p:nvGrpSpPr>
      <p:grpSpPr>
        <a:xfrm>
          <a:off x="0" y="0"/>
          <a:ext cx="0" cy="0"/>
          <a:chOff x="0" y="0"/>
          <a:chExt cx="0" cy="0"/>
        </a:xfrm>
      </p:grpSpPr>
      <p:sp>
        <p:nvSpPr>
          <p:cNvPr id="104" name="Google Shape;104;p26"/>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109" name="Shape 109"/>
        <p:cNvGrpSpPr/>
        <p:nvPr/>
      </p:nvGrpSpPr>
      <p:grpSpPr>
        <a:xfrm>
          <a:off x="0" y="0"/>
          <a:ext cx="0" cy="0"/>
          <a:chOff x="0" y="0"/>
          <a:chExt cx="0" cy="0"/>
        </a:xfrm>
      </p:grpSpPr>
      <p:sp>
        <p:nvSpPr>
          <p:cNvPr id="110" name="Google Shape;110;p28"/>
          <p:cNvSpPr txBox="1"/>
          <p:nvPr>
            <p:ph type="title"/>
          </p:nvPr>
        </p:nvSpPr>
        <p:spPr>
          <a:xfrm>
            <a:off x="1693385" y="1638300"/>
            <a:ext cx="13953600" cy="33021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11" name="Google Shape;111;p28"/>
          <p:cNvSpPr txBox="1"/>
          <p:nvPr>
            <p:ph idx="1" type="body"/>
          </p:nvPr>
        </p:nvSpPr>
        <p:spPr>
          <a:xfrm>
            <a:off x="1693385" y="5029200"/>
            <a:ext cx="13953600" cy="11304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12" name="Google Shape;112;p28"/>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type="tx">
  <p:cSld name="TITLE_AND_BODY">
    <p:spTree>
      <p:nvGrpSpPr>
        <p:cNvPr id="113" name="Shape 113"/>
        <p:cNvGrpSpPr/>
        <p:nvPr/>
      </p:nvGrpSpPr>
      <p:grpSpPr>
        <a:xfrm>
          <a:off x="0" y="0"/>
          <a:ext cx="0" cy="0"/>
          <a:chOff x="0" y="0"/>
          <a:chExt cx="0" cy="0"/>
        </a:xfrm>
      </p:grpSpPr>
      <p:sp>
        <p:nvSpPr>
          <p:cNvPr id="114" name="Google Shape;114;p29"/>
          <p:cNvSpPr/>
          <p:nvPr>
            <p:ph idx="2" type="pic"/>
          </p:nvPr>
        </p:nvSpPr>
        <p:spPr>
          <a:xfrm>
            <a:off x="2142132" y="635000"/>
            <a:ext cx="13039200" cy="5918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15" name="Google Shape;115;p29"/>
          <p:cNvSpPr txBox="1"/>
          <p:nvPr>
            <p:ph type="title"/>
          </p:nvPr>
        </p:nvSpPr>
        <p:spPr>
          <a:xfrm>
            <a:off x="1693385" y="6718300"/>
            <a:ext cx="13953600" cy="14223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16" name="Google Shape;116;p29"/>
          <p:cNvSpPr txBox="1"/>
          <p:nvPr>
            <p:ph idx="1" type="body"/>
          </p:nvPr>
        </p:nvSpPr>
        <p:spPr>
          <a:xfrm>
            <a:off x="1693385" y="8191500"/>
            <a:ext cx="13953600" cy="11304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17" name="Google Shape;117;p29"/>
          <p:cNvSpPr txBox="1"/>
          <p:nvPr>
            <p:ph idx="12" type="sldNum"/>
          </p:nvPr>
        </p:nvSpPr>
        <p:spPr>
          <a:xfrm>
            <a:off x="8404383" y="924560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118" name="Shape 118"/>
        <p:cNvGrpSpPr/>
        <p:nvPr/>
      </p:nvGrpSpPr>
      <p:grpSpPr>
        <a:xfrm>
          <a:off x="0" y="0"/>
          <a:ext cx="0" cy="0"/>
          <a:chOff x="0" y="0"/>
          <a:chExt cx="0" cy="0"/>
        </a:xfrm>
      </p:grpSpPr>
      <p:sp>
        <p:nvSpPr>
          <p:cNvPr id="119" name="Google Shape;119;p30"/>
          <p:cNvSpPr txBox="1"/>
          <p:nvPr>
            <p:ph type="title"/>
          </p:nvPr>
        </p:nvSpPr>
        <p:spPr>
          <a:xfrm>
            <a:off x="1693385" y="3225800"/>
            <a:ext cx="13953600" cy="3302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20" name="Google Shape;120;p30"/>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121" name="Shape 121"/>
        <p:cNvGrpSpPr/>
        <p:nvPr/>
      </p:nvGrpSpPr>
      <p:grpSpPr>
        <a:xfrm>
          <a:off x="0" y="0"/>
          <a:ext cx="0" cy="0"/>
          <a:chOff x="0" y="0"/>
          <a:chExt cx="0" cy="0"/>
        </a:xfrm>
      </p:grpSpPr>
      <p:sp>
        <p:nvSpPr>
          <p:cNvPr id="122" name="Google Shape;122;p31"/>
          <p:cNvSpPr/>
          <p:nvPr>
            <p:ph idx="2" type="pic"/>
          </p:nvPr>
        </p:nvSpPr>
        <p:spPr>
          <a:xfrm>
            <a:off x="8958007" y="635000"/>
            <a:ext cx="7112100" cy="822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23" name="Google Shape;123;p31"/>
          <p:cNvSpPr txBox="1"/>
          <p:nvPr>
            <p:ph type="title"/>
          </p:nvPr>
        </p:nvSpPr>
        <p:spPr>
          <a:xfrm>
            <a:off x="1270039" y="635000"/>
            <a:ext cx="7112100" cy="39879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8000"/>
              <a:buFont typeface="Helvetica Neue Light"/>
              <a:buNone/>
              <a:defRPr sz="8000"/>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24" name="Google Shape;124;p31"/>
          <p:cNvSpPr txBox="1"/>
          <p:nvPr>
            <p:ph idx="1" type="body"/>
          </p:nvPr>
        </p:nvSpPr>
        <p:spPr>
          <a:xfrm>
            <a:off x="1270039" y="4762500"/>
            <a:ext cx="7112100" cy="41022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25" name="Google Shape;125;p31"/>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126" name="Shape 126"/>
        <p:cNvGrpSpPr/>
        <p:nvPr/>
      </p:nvGrpSpPr>
      <p:grpSpPr>
        <a:xfrm>
          <a:off x="0" y="0"/>
          <a:ext cx="0" cy="0"/>
          <a:chOff x="0" y="0"/>
          <a:chExt cx="0" cy="0"/>
        </a:xfrm>
      </p:grpSpPr>
      <p:sp>
        <p:nvSpPr>
          <p:cNvPr id="127" name="Google Shape;127;p32"/>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28" name="Google Shape;128;p32"/>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18" name="Shape 18"/>
        <p:cNvGrpSpPr/>
        <p:nvPr/>
      </p:nvGrpSpPr>
      <p:grpSpPr>
        <a:xfrm>
          <a:off x="0" y="0"/>
          <a:ext cx="0" cy="0"/>
          <a:chOff x="0" y="0"/>
          <a:chExt cx="0" cy="0"/>
        </a:xfrm>
      </p:grpSpPr>
      <p:sp>
        <p:nvSpPr>
          <p:cNvPr id="19" name="Google Shape;19;p4"/>
          <p:cNvSpPr txBox="1"/>
          <p:nvPr>
            <p:ph type="title"/>
          </p:nvPr>
        </p:nvSpPr>
        <p:spPr>
          <a:xfrm>
            <a:off x="1693385" y="3225800"/>
            <a:ext cx="13953494" cy="3302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4"/>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129" name="Shape 129"/>
        <p:cNvGrpSpPr/>
        <p:nvPr/>
      </p:nvGrpSpPr>
      <p:grpSpPr>
        <a:xfrm>
          <a:off x="0" y="0"/>
          <a:ext cx="0" cy="0"/>
          <a:chOff x="0" y="0"/>
          <a:chExt cx="0" cy="0"/>
        </a:xfrm>
      </p:grpSpPr>
      <p:sp>
        <p:nvSpPr>
          <p:cNvPr id="130" name="Google Shape;130;p33"/>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31" name="Google Shape;131;p33"/>
          <p:cNvSpPr txBox="1"/>
          <p:nvPr>
            <p:ph idx="1" type="body"/>
          </p:nvPr>
        </p:nvSpPr>
        <p:spPr>
          <a:xfrm>
            <a:off x="1270039" y="2603500"/>
            <a:ext cx="14800200" cy="6286500"/>
          </a:xfrm>
          <a:prstGeom prst="rect">
            <a:avLst/>
          </a:prstGeom>
          <a:noFill/>
          <a:ln>
            <a:noFill/>
          </a:ln>
        </p:spPr>
        <p:txBody>
          <a:bodyPr anchorCtr="0" anchor="ctr" bIns="50800" lIns="50800" spcFirstLastPara="1" rIns="50800" wrap="square" tIns="50800">
            <a:noAutofit/>
          </a:bodyPr>
          <a:lstStyle>
            <a:lvl1pPr indent="-314325" lvl="0" marL="457200" rtl="0" algn="l">
              <a:lnSpc>
                <a:spcPct val="100000"/>
              </a:lnSpc>
              <a:spcBef>
                <a:spcPts val="5600"/>
              </a:spcBef>
              <a:spcAft>
                <a:spcPts val="0"/>
              </a:spcAft>
              <a:buClr>
                <a:srgbClr val="000000"/>
              </a:buClr>
              <a:buSzPts val="1350"/>
              <a:buChar char="•"/>
              <a:defRPr/>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32" name="Google Shape;132;p33"/>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133" name="Shape 133"/>
        <p:cNvGrpSpPr/>
        <p:nvPr/>
      </p:nvGrpSpPr>
      <p:grpSpPr>
        <a:xfrm>
          <a:off x="0" y="0"/>
          <a:ext cx="0" cy="0"/>
          <a:chOff x="0" y="0"/>
          <a:chExt cx="0" cy="0"/>
        </a:xfrm>
      </p:grpSpPr>
      <p:sp>
        <p:nvSpPr>
          <p:cNvPr id="134" name="Google Shape;134;p34"/>
          <p:cNvSpPr/>
          <p:nvPr>
            <p:ph idx="2" type="pic"/>
          </p:nvPr>
        </p:nvSpPr>
        <p:spPr>
          <a:xfrm>
            <a:off x="8958007" y="2603500"/>
            <a:ext cx="7112100" cy="6286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35" name="Google Shape;135;p34"/>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36" name="Google Shape;136;p34"/>
          <p:cNvSpPr txBox="1"/>
          <p:nvPr>
            <p:ph idx="1" type="body"/>
          </p:nvPr>
        </p:nvSpPr>
        <p:spPr>
          <a:xfrm>
            <a:off x="1270039" y="2603500"/>
            <a:ext cx="7112100" cy="6286500"/>
          </a:xfrm>
          <a:prstGeom prst="rect">
            <a:avLst/>
          </a:prstGeom>
          <a:noFill/>
          <a:ln>
            <a:noFill/>
          </a:ln>
        </p:spPr>
        <p:txBody>
          <a:bodyPr anchorCtr="0" anchor="ctr" bIns="50800" lIns="50800" spcFirstLastPara="1" rIns="50800" wrap="square" tIns="50800">
            <a:noAutofit/>
          </a:bodyPr>
          <a:lstStyle>
            <a:lvl1pPr indent="-406463" lvl="0" marL="457200" rtl="0" algn="l">
              <a:lnSpc>
                <a:spcPct val="100000"/>
              </a:lnSpc>
              <a:spcBef>
                <a:spcPts val="4267"/>
              </a:spcBef>
              <a:spcAft>
                <a:spcPts val="0"/>
              </a:spcAft>
              <a:buClr>
                <a:srgbClr val="000000"/>
              </a:buClr>
              <a:buSzPts val="2801"/>
              <a:buFont typeface="Helvetica Neue Light"/>
              <a:buChar char="•"/>
              <a:defRPr sz="3734"/>
            </a:lvl1pPr>
            <a:lvl2pPr indent="-406463" lvl="1" marL="914400" rtl="0" algn="l">
              <a:lnSpc>
                <a:spcPct val="100000"/>
              </a:lnSpc>
              <a:spcBef>
                <a:spcPts val="4267"/>
              </a:spcBef>
              <a:spcAft>
                <a:spcPts val="0"/>
              </a:spcAft>
              <a:buClr>
                <a:srgbClr val="000000"/>
              </a:buClr>
              <a:buSzPts val="2801"/>
              <a:buFont typeface="Helvetica Neue Light"/>
              <a:buChar char="•"/>
              <a:defRPr sz="3734"/>
            </a:lvl2pPr>
            <a:lvl3pPr indent="-406463" lvl="2" marL="1371600" rtl="0" algn="l">
              <a:lnSpc>
                <a:spcPct val="100000"/>
              </a:lnSpc>
              <a:spcBef>
                <a:spcPts val="4267"/>
              </a:spcBef>
              <a:spcAft>
                <a:spcPts val="0"/>
              </a:spcAft>
              <a:buClr>
                <a:srgbClr val="000000"/>
              </a:buClr>
              <a:buSzPts val="2801"/>
              <a:buFont typeface="Helvetica Neue Light"/>
              <a:buChar char="•"/>
              <a:defRPr sz="3734"/>
            </a:lvl3pPr>
            <a:lvl4pPr indent="-406463" lvl="3" marL="1828800" rtl="0" algn="l">
              <a:lnSpc>
                <a:spcPct val="100000"/>
              </a:lnSpc>
              <a:spcBef>
                <a:spcPts val="4267"/>
              </a:spcBef>
              <a:spcAft>
                <a:spcPts val="0"/>
              </a:spcAft>
              <a:buClr>
                <a:srgbClr val="000000"/>
              </a:buClr>
              <a:buSzPts val="2801"/>
              <a:buFont typeface="Helvetica Neue Light"/>
              <a:buChar char="•"/>
              <a:defRPr sz="3734"/>
            </a:lvl4pPr>
            <a:lvl5pPr indent="-406463" lvl="4" marL="2286000" rtl="0" algn="l">
              <a:lnSpc>
                <a:spcPct val="100000"/>
              </a:lnSpc>
              <a:spcBef>
                <a:spcPts val="4267"/>
              </a:spcBef>
              <a:spcAft>
                <a:spcPts val="0"/>
              </a:spcAft>
              <a:buClr>
                <a:srgbClr val="000000"/>
              </a:buClr>
              <a:buSzPts val="2801"/>
              <a:buFont typeface="Helvetica Neue Light"/>
              <a:buChar char="•"/>
              <a:defRPr sz="3734"/>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37" name="Google Shape;137;p34"/>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138" name="Shape 138"/>
        <p:cNvGrpSpPr/>
        <p:nvPr/>
      </p:nvGrpSpPr>
      <p:grpSpPr>
        <a:xfrm>
          <a:off x="0" y="0"/>
          <a:ext cx="0" cy="0"/>
          <a:chOff x="0" y="0"/>
          <a:chExt cx="0" cy="0"/>
        </a:xfrm>
      </p:grpSpPr>
      <p:sp>
        <p:nvSpPr>
          <p:cNvPr id="139" name="Google Shape;139;p35"/>
          <p:cNvSpPr txBox="1"/>
          <p:nvPr>
            <p:ph idx="1" type="body"/>
          </p:nvPr>
        </p:nvSpPr>
        <p:spPr>
          <a:xfrm>
            <a:off x="1270039" y="1270000"/>
            <a:ext cx="14800200" cy="7213500"/>
          </a:xfrm>
          <a:prstGeom prst="rect">
            <a:avLst/>
          </a:prstGeom>
          <a:noFill/>
          <a:ln>
            <a:noFill/>
          </a:ln>
        </p:spPr>
        <p:txBody>
          <a:bodyPr anchorCtr="0" anchor="ctr" bIns="50800" lIns="50800" spcFirstLastPara="1" rIns="50800" wrap="square" tIns="50800">
            <a:noAutofit/>
          </a:bodyPr>
          <a:lstStyle>
            <a:lvl1pPr indent="-314325" lvl="0" marL="457200" rtl="0" algn="l">
              <a:lnSpc>
                <a:spcPct val="100000"/>
              </a:lnSpc>
              <a:spcBef>
                <a:spcPts val="5600"/>
              </a:spcBef>
              <a:spcAft>
                <a:spcPts val="0"/>
              </a:spcAft>
              <a:buClr>
                <a:srgbClr val="000000"/>
              </a:buClr>
              <a:buSzPts val="1350"/>
              <a:buChar char="•"/>
              <a:defRPr/>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40" name="Google Shape;140;p35"/>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141" name="Shape 141"/>
        <p:cNvGrpSpPr/>
        <p:nvPr/>
      </p:nvGrpSpPr>
      <p:grpSpPr>
        <a:xfrm>
          <a:off x="0" y="0"/>
          <a:ext cx="0" cy="0"/>
          <a:chOff x="0" y="0"/>
          <a:chExt cx="0" cy="0"/>
        </a:xfrm>
      </p:grpSpPr>
      <p:sp>
        <p:nvSpPr>
          <p:cNvPr id="142" name="Google Shape;142;p36"/>
          <p:cNvSpPr/>
          <p:nvPr>
            <p:ph idx="2" type="pic"/>
          </p:nvPr>
        </p:nvSpPr>
        <p:spPr>
          <a:xfrm>
            <a:off x="8958007" y="5092700"/>
            <a:ext cx="711210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43" name="Google Shape;143;p36"/>
          <p:cNvSpPr/>
          <p:nvPr>
            <p:ph idx="3" type="pic"/>
          </p:nvPr>
        </p:nvSpPr>
        <p:spPr>
          <a:xfrm>
            <a:off x="8966298" y="889000"/>
            <a:ext cx="711210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44" name="Google Shape;144;p36"/>
          <p:cNvSpPr/>
          <p:nvPr>
            <p:ph idx="4" type="pic"/>
          </p:nvPr>
        </p:nvSpPr>
        <p:spPr>
          <a:xfrm>
            <a:off x="1270039" y="889000"/>
            <a:ext cx="7112100" cy="7975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45" name="Google Shape;145;p36"/>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46" name="Shape 146"/>
        <p:cNvGrpSpPr/>
        <p:nvPr/>
      </p:nvGrpSpPr>
      <p:grpSpPr>
        <a:xfrm>
          <a:off x="0" y="0"/>
          <a:ext cx="0" cy="0"/>
          <a:chOff x="0" y="0"/>
          <a:chExt cx="0" cy="0"/>
        </a:xfrm>
      </p:grpSpPr>
      <p:sp>
        <p:nvSpPr>
          <p:cNvPr id="147" name="Google Shape;147;p37"/>
          <p:cNvSpPr txBox="1"/>
          <p:nvPr>
            <p:ph idx="1" type="body"/>
          </p:nvPr>
        </p:nvSpPr>
        <p:spPr>
          <a:xfrm>
            <a:off x="1693385" y="6362700"/>
            <a:ext cx="13953600" cy="4698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3200"/>
              <a:buFont typeface="Helvetica Neue Light"/>
              <a:buNone/>
              <a:defRPr sz="3200"/>
            </a:lvl1pPr>
            <a:lvl2pPr indent="-381000" lvl="1" marL="914400" rtl="0" algn="ctr">
              <a:lnSpc>
                <a:spcPct val="100000"/>
              </a:lnSpc>
              <a:spcBef>
                <a:spcPts val="0"/>
              </a:spcBef>
              <a:spcAft>
                <a:spcPts val="0"/>
              </a:spcAft>
              <a:buClr>
                <a:srgbClr val="000000"/>
              </a:buClr>
              <a:buSzPts val="2400"/>
              <a:buFont typeface="Helvetica Neue Light"/>
              <a:buChar char="•"/>
              <a:defRPr sz="3200"/>
            </a:lvl2pPr>
            <a:lvl3pPr indent="-381000" lvl="2" marL="1371600" rtl="0" algn="ctr">
              <a:lnSpc>
                <a:spcPct val="100000"/>
              </a:lnSpc>
              <a:spcBef>
                <a:spcPts val="0"/>
              </a:spcBef>
              <a:spcAft>
                <a:spcPts val="0"/>
              </a:spcAft>
              <a:buClr>
                <a:srgbClr val="000000"/>
              </a:buClr>
              <a:buSzPts val="2400"/>
              <a:buFont typeface="Helvetica Neue Light"/>
              <a:buChar char="•"/>
              <a:defRPr sz="3200"/>
            </a:lvl3pPr>
            <a:lvl4pPr indent="-381000" lvl="3" marL="1828800" rtl="0" algn="ctr">
              <a:lnSpc>
                <a:spcPct val="100000"/>
              </a:lnSpc>
              <a:spcBef>
                <a:spcPts val="0"/>
              </a:spcBef>
              <a:spcAft>
                <a:spcPts val="0"/>
              </a:spcAft>
              <a:buClr>
                <a:srgbClr val="000000"/>
              </a:buClr>
              <a:buSzPts val="2400"/>
              <a:buFont typeface="Helvetica Neue Light"/>
              <a:buChar char="•"/>
              <a:defRPr sz="3200"/>
            </a:lvl4pPr>
            <a:lvl5pPr indent="-381000" lvl="4" marL="2286000" rtl="0" algn="ctr">
              <a:lnSpc>
                <a:spcPct val="100000"/>
              </a:lnSpc>
              <a:spcBef>
                <a:spcPts val="0"/>
              </a:spcBef>
              <a:spcAft>
                <a:spcPts val="0"/>
              </a:spcAft>
              <a:buClr>
                <a:srgbClr val="000000"/>
              </a:buClr>
              <a:buSzPts val="2400"/>
              <a:buFont typeface="Helvetica Neue Light"/>
              <a:buChar char="•"/>
              <a:defRPr sz="3200"/>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48" name="Google Shape;148;p37"/>
          <p:cNvSpPr txBox="1"/>
          <p:nvPr>
            <p:ph idx="2" type="body"/>
          </p:nvPr>
        </p:nvSpPr>
        <p:spPr>
          <a:xfrm>
            <a:off x="1693385" y="4267200"/>
            <a:ext cx="13953600" cy="685800"/>
          </a:xfrm>
          <a:prstGeom prst="rect">
            <a:avLst/>
          </a:prstGeom>
          <a:noFill/>
          <a:ln>
            <a:noFill/>
          </a:ln>
        </p:spPr>
        <p:txBody>
          <a:bodyPr anchorCtr="0" anchor="ctr"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3800"/>
              <a:buFont typeface="Helvetica Neue Light"/>
              <a:buNone/>
              <a:defRPr sz="3800"/>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49" name="Google Shape;149;p37"/>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150" name="Shape 150"/>
        <p:cNvGrpSpPr/>
        <p:nvPr/>
      </p:nvGrpSpPr>
      <p:grpSpPr>
        <a:xfrm>
          <a:off x="0" y="0"/>
          <a:ext cx="0" cy="0"/>
          <a:chOff x="0" y="0"/>
          <a:chExt cx="0" cy="0"/>
        </a:xfrm>
      </p:grpSpPr>
      <p:sp>
        <p:nvSpPr>
          <p:cNvPr id="151" name="Google Shape;151;p38"/>
          <p:cNvSpPr/>
          <p:nvPr>
            <p:ph idx="2" type="pic"/>
          </p:nvPr>
        </p:nvSpPr>
        <p:spPr>
          <a:xfrm>
            <a:off x="0" y="0"/>
            <a:ext cx="17340300" cy="9753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52" name="Google Shape;152;p38"/>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53" name="Shape 153"/>
        <p:cNvGrpSpPr/>
        <p:nvPr/>
      </p:nvGrpSpPr>
      <p:grpSpPr>
        <a:xfrm>
          <a:off x="0" y="0"/>
          <a:ext cx="0" cy="0"/>
          <a:chOff x="0" y="0"/>
          <a:chExt cx="0" cy="0"/>
        </a:xfrm>
      </p:grpSpPr>
      <p:sp>
        <p:nvSpPr>
          <p:cNvPr id="154" name="Google Shape;154;p39"/>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1" name="Shape 21"/>
        <p:cNvGrpSpPr/>
        <p:nvPr/>
      </p:nvGrpSpPr>
      <p:grpSpPr>
        <a:xfrm>
          <a:off x="0" y="0"/>
          <a:ext cx="0" cy="0"/>
          <a:chOff x="0" y="0"/>
          <a:chExt cx="0" cy="0"/>
        </a:xfrm>
      </p:grpSpPr>
      <p:sp>
        <p:nvSpPr>
          <p:cNvPr id="22" name="Google Shape;22;p5"/>
          <p:cNvSpPr/>
          <p:nvPr>
            <p:ph idx="2" type="pic"/>
          </p:nvPr>
        </p:nvSpPr>
        <p:spPr>
          <a:xfrm>
            <a:off x="8958007" y="635000"/>
            <a:ext cx="7112217" cy="822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23" name="Google Shape;23;p5"/>
          <p:cNvSpPr txBox="1"/>
          <p:nvPr>
            <p:ph type="title"/>
          </p:nvPr>
        </p:nvSpPr>
        <p:spPr>
          <a:xfrm>
            <a:off x="1270039" y="635000"/>
            <a:ext cx="7112217" cy="39878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8000"/>
              <a:buFont typeface="Helvetica Neue Light"/>
              <a:buNone/>
              <a:defRPr sz="8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5"/>
          <p:cNvSpPr txBox="1"/>
          <p:nvPr>
            <p:ph idx="1" type="body"/>
          </p:nvPr>
        </p:nvSpPr>
        <p:spPr>
          <a:xfrm>
            <a:off x="1270039" y="4762500"/>
            <a:ext cx="7112217" cy="41021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4267"/>
              <a:buFont typeface="Helvetica Neue Light"/>
              <a:buNone/>
              <a:defRPr sz="4267"/>
            </a:lvl1pPr>
            <a:lvl2pPr indent="-228600" lvl="1" marL="914400" algn="ctr">
              <a:lnSpc>
                <a:spcPct val="100000"/>
              </a:lnSpc>
              <a:spcBef>
                <a:spcPts val="0"/>
              </a:spcBef>
              <a:spcAft>
                <a:spcPts val="0"/>
              </a:spcAft>
              <a:buClr>
                <a:srgbClr val="000000"/>
              </a:buClr>
              <a:buSzPts val="4267"/>
              <a:buFont typeface="Helvetica Neue Light"/>
              <a:buNone/>
              <a:defRPr sz="4267"/>
            </a:lvl2pPr>
            <a:lvl3pPr indent="-228600" lvl="2" marL="1371600" algn="ctr">
              <a:lnSpc>
                <a:spcPct val="100000"/>
              </a:lnSpc>
              <a:spcBef>
                <a:spcPts val="0"/>
              </a:spcBef>
              <a:spcAft>
                <a:spcPts val="0"/>
              </a:spcAft>
              <a:buClr>
                <a:srgbClr val="000000"/>
              </a:buClr>
              <a:buSzPts val="4267"/>
              <a:buFont typeface="Helvetica Neue Light"/>
              <a:buNone/>
              <a:defRPr sz="4267"/>
            </a:lvl3pPr>
            <a:lvl4pPr indent="-228600" lvl="3" marL="1828800" algn="ctr">
              <a:lnSpc>
                <a:spcPct val="100000"/>
              </a:lnSpc>
              <a:spcBef>
                <a:spcPts val="0"/>
              </a:spcBef>
              <a:spcAft>
                <a:spcPts val="0"/>
              </a:spcAft>
              <a:buClr>
                <a:srgbClr val="000000"/>
              </a:buClr>
              <a:buSzPts val="4267"/>
              <a:buFont typeface="Helvetica Neue Light"/>
              <a:buNone/>
              <a:defRPr sz="4267"/>
            </a:lvl4pPr>
            <a:lvl5pPr indent="-228600" lvl="4" marL="2286000" algn="ctr">
              <a:lnSpc>
                <a:spcPct val="100000"/>
              </a:lnSpc>
              <a:spcBef>
                <a:spcPts val="0"/>
              </a:spcBef>
              <a:spcAft>
                <a:spcPts val="0"/>
              </a:spcAft>
              <a:buClr>
                <a:srgbClr val="000000"/>
              </a:buClr>
              <a:buSzPts val="4267"/>
              <a:buFont typeface="Helvetica Neue Light"/>
              <a:buNone/>
              <a:defRPr sz="4267"/>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25" name="Google Shape;25;p5"/>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26" name="Shape 26"/>
        <p:cNvGrpSpPr/>
        <p:nvPr/>
      </p:nvGrpSpPr>
      <p:grpSpPr>
        <a:xfrm>
          <a:off x="0" y="0"/>
          <a:ext cx="0" cy="0"/>
          <a:chOff x="0" y="0"/>
          <a:chExt cx="0" cy="0"/>
        </a:xfrm>
      </p:grpSpPr>
      <p:sp>
        <p:nvSpPr>
          <p:cNvPr id="27" name="Google Shape;27;p6"/>
          <p:cNvSpPr txBox="1"/>
          <p:nvPr>
            <p:ph type="title"/>
          </p:nvPr>
        </p:nvSpPr>
        <p:spPr>
          <a:xfrm>
            <a:off x="1270039" y="444500"/>
            <a:ext cx="14800185" cy="2159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6"/>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29" name="Shape 29"/>
        <p:cNvGrpSpPr/>
        <p:nvPr/>
      </p:nvGrpSpPr>
      <p:grpSpPr>
        <a:xfrm>
          <a:off x="0" y="0"/>
          <a:ext cx="0" cy="0"/>
          <a:chOff x="0" y="0"/>
          <a:chExt cx="0" cy="0"/>
        </a:xfrm>
      </p:grpSpPr>
      <p:sp>
        <p:nvSpPr>
          <p:cNvPr id="30" name="Google Shape;30;p7"/>
          <p:cNvSpPr txBox="1"/>
          <p:nvPr>
            <p:ph type="title"/>
          </p:nvPr>
        </p:nvSpPr>
        <p:spPr>
          <a:xfrm>
            <a:off x="1270039" y="444500"/>
            <a:ext cx="14800185" cy="2159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7"/>
          <p:cNvSpPr txBox="1"/>
          <p:nvPr>
            <p:ph idx="1" type="body"/>
          </p:nvPr>
        </p:nvSpPr>
        <p:spPr>
          <a:xfrm>
            <a:off x="1270039" y="2603500"/>
            <a:ext cx="14800185" cy="6286500"/>
          </a:xfrm>
          <a:prstGeom prst="rect">
            <a:avLst/>
          </a:prstGeom>
          <a:noFill/>
          <a:ln>
            <a:noFill/>
          </a:ln>
        </p:spPr>
        <p:txBody>
          <a:bodyPr anchorCtr="0" anchor="ctr" bIns="50800" lIns="50800" spcFirstLastPara="1" rIns="50800" wrap="square" tIns="50800">
            <a:noAutofit/>
          </a:bodyPr>
          <a:lstStyle>
            <a:lvl1pPr indent="-314325" lvl="0" marL="457200" algn="l">
              <a:lnSpc>
                <a:spcPct val="100000"/>
              </a:lnSpc>
              <a:spcBef>
                <a:spcPts val="5600"/>
              </a:spcBef>
              <a:spcAft>
                <a:spcPts val="0"/>
              </a:spcAft>
              <a:buClr>
                <a:srgbClr val="000000"/>
              </a:buClr>
              <a:buSzPts val="1350"/>
              <a:buChar char="•"/>
              <a:defRPr/>
            </a:lvl1pPr>
            <a:lvl2pPr indent="-314325" lvl="1" marL="914400" algn="l">
              <a:lnSpc>
                <a:spcPct val="100000"/>
              </a:lnSpc>
              <a:spcBef>
                <a:spcPts val="5600"/>
              </a:spcBef>
              <a:spcAft>
                <a:spcPts val="0"/>
              </a:spcAft>
              <a:buClr>
                <a:srgbClr val="000000"/>
              </a:buClr>
              <a:buSzPts val="1350"/>
              <a:buChar char="•"/>
              <a:defRPr/>
            </a:lvl2pPr>
            <a:lvl3pPr indent="-314325" lvl="2" marL="1371600" algn="l">
              <a:lnSpc>
                <a:spcPct val="100000"/>
              </a:lnSpc>
              <a:spcBef>
                <a:spcPts val="5600"/>
              </a:spcBef>
              <a:spcAft>
                <a:spcPts val="0"/>
              </a:spcAft>
              <a:buClr>
                <a:srgbClr val="000000"/>
              </a:buClr>
              <a:buSzPts val="1350"/>
              <a:buChar char="•"/>
              <a:defRPr/>
            </a:lvl3pPr>
            <a:lvl4pPr indent="-314325" lvl="3" marL="1828800" algn="l">
              <a:lnSpc>
                <a:spcPct val="100000"/>
              </a:lnSpc>
              <a:spcBef>
                <a:spcPts val="5600"/>
              </a:spcBef>
              <a:spcAft>
                <a:spcPts val="0"/>
              </a:spcAft>
              <a:buClr>
                <a:srgbClr val="000000"/>
              </a:buClr>
              <a:buSzPts val="1350"/>
              <a:buChar char="•"/>
              <a:defRPr/>
            </a:lvl4pPr>
            <a:lvl5pPr indent="-314325" lvl="4" marL="2286000" algn="l">
              <a:lnSpc>
                <a:spcPct val="100000"/>
              </a:lnSpc>
              <a:spcBef>
                <a:spcPts val="5600"/>
              </a:spcBef>
              <a:spcAft>
                <a:spcPts val="0"/>
              </a:spcAft>
              <a:buClr>
                <a:srgbClr val="000000"/>
              </a:buClr>
              <a:buSzPts val="1350"/>
              <a:buChar char="•"/>
              <a:defRPr/>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32" name="Google Shape;32;p7"/>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3" name="Shape 33"/>
        <p:cNvGrpSpPr/>
        <p:nvPr/>
      </p:nvGrpSpPr>
      <p:grpSpPr>
        <a:xfrm>
          <a:off x="0" y="0"/>
          <a:ext cx="0" cy="0"/>
          <a:chOff x="0" y="0"/>
          <a:chExt cx="0" cy="0"/>
        </a:xfrm>
      </p:grpSpPr>
      <p:sp>
        <p:nvSpPr>
          <p:cNvPr id="34" name="Google Shape;34;p8"/>
          <p:cNvSpPr/>
          <p:nvPr>
            <p:ph idx="2" type="pic"/>
          </p:nvPr>
        </p:nvSpPr>
        <p:spPr>
          <a:xfrm>
            <a:off x="8958007" y="2603500"/>
            <a:ext cx="7112217" cy="6286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35" name="Google Shape;35;p8"/>
          <p:cNvSpPr txBox="1"/>
          <p:nvPr>
            <p:ph type="title"/>
          </p:nvPr>
        </p:nvSpPr>
        <p:spPr>
          <a:xfrm>
            <a:off x="1270039" y="444500"/>
            <a:ext cx="14800185" cy="2159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8"/>
          <p:cNvSpPr txBox="1"/>
          <p:nvPr>
            <p:ph idx="1" type="body"/>
          </p:nvPr>
        </p:nvSpPr>
        <p:spPr>
          <a:xfrm>
            <a:off x="1270039" y="2603500"/>
            <a:ext cx="7112217" cy="6286500"/>
          </a:xfrm>
          <a:prstGeom prst="rect">
            <a:avLst/>
          </a:prstGeom>
          <a:noFill/>
          <a:ln>
            <a:noFill/>
          </a:ln>
        </p:spPr>
        <p:txBody>
          <a:bodyPr anchorCtr="0" anchor="ctr" bIns="50800" lIns="50800" spcFirstLastPara="1" rIns="50800" wrap="square" tIns="50800">
            <a:noAutofit/>
          </a:bodyPr>
          <a:lstStyle>
            <a:lvl1pPr indent="-406431" lvl="0" marL="457200" algn="l">
              <a:lnSpc>
                <a:spcPct val="100000"/>
              </a:lnSpc>
              <a:spcBef>
                <a:spcPts val="4267"/>
              </a:spcBef>
              <a:spcAft>
                <a:spcPts val="0"/>
              </a:spcAft>
              <a:buClr>
                <a:srgbClr val="000000"/>
              </a:buClr>
              <a:buSzPts val="2801"/>
              <a:buFont typeface="Helvetica Neue Light"/>
              <a:buChar char="•"/>
              <a:defRPr sz="3734"/>
            </a:lvl1pPr>
            <a:lvl2pPr indent="-406431" lvl="1" marL="914400" algn="l">
              <a:lnSpc>
                <a:spcPct val="100000"/>
              </a:lnSpc>
              <a:spcBef>
                <a:spcPts val="4267"/>
              </a:spcBef>
              <a:spcAft>
                <a:spcPts val="0"/>
              </a:spcAft>
              <a:buClr>
                <a:srgbClr val="000000"/>
              </a:buClr>
              <a:buSzPts val="2801"/>
              <a:buFont typeface="Helvetica Neue Light"/>
              <a:buChar char="•"/>
              <a:defRPr sz="3734"/>
            </a:lvl2pPr>
            <a:lvl3pPr indent="-406431" lvl="2" marL="1371600" algn="l">
              <a:lnSpc>
                <a:spcPct val="100000"/>
              </a:lnSpc>
              <a:spcBef>
                <a:spcPts val="4267"/>
              </a:spcBef>
              <a:spcAft>
                <a:spcPts val="0"/>
              </a:spcAft>
              <a:buClr>
                <a:srgbClr val="000000"/>
              </a:buClr>
              <a:buSzPts val="2801"/>
              <a:buFont typeface="Helvetica Neue Light"/>
              <a:buChar char="•"/>
              <a:defRPr sz="3734"/>
            </a:lvl3pPr>
            <a:lvl4pPr indent="-406431" lvl="3" marL="1828800" algn="l">
              <a:lnSpc>
                <a:spcPct val="100000"/>
              </a:lnSpc>
              <a:spcBef>
                <a:spcPts val="4267"/>
              </a:spcBef>
              <a:spcAft>
                <a:spcPts val="0"/>
              </a:spcAft>
              <a:buClr>
                <a:srgbClr val="000000"/>
              </a:buClr>
              <a:buSzPts val="2801"/>
              <a:buFont typeface="Helvetica Neue Light"/>
              <a:buChar char="•"/>
              <a:defRPr sz="3734"/>
            </a:lvl4pPr>
            <a:lvl5pPr indent="-406431" lvl="4" marL="2286000" algn="l">
              <a:lnSpc>
                <a:spcPct val="100000"/>
              </a:lnSpc>
              <a:spcBef>
                <a:spcPts val="4267"/>
              </a:spcBef>
              <a:spcAft>
                <a:spcPts val="0"/>
              </a:spcAft>
              <a:buClr>
                <a:srgbClr val="000000"/>
              </a:buClr>
              <a:buSzPts val="2801"/>
              <a:buFont typeface="Helvetica Neue Light"/>
              <a:buChar char="•"/>
              <a:defRPr sz="3734"/>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37" name="Google Shape;37;p8"/>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8" name="Shape 38"/>
        <p:cNvGrpSpPr/>
        <p:nvPr/>
      </p:nvGrpSpPr>
      <p:grpSpPr>
        <a:xfrm>
          <a:off x="0" y="0"/>
          <a:ext cx="0" cy="0"/>
          <a:chOff x="0" y="0"/>
          <a:chExt cx="0" cy="0"/>
        </a:xfrm>
      </p:grpSpPr>
      <p:sp>
        <p:nvSpPr>
          <p:cNvPr id="39" name="Google Shape;39;p9"/>
          <p:cNvSpPr txBox="1"/>
          <p:nvPr>
            <p:ph idx="1" type="body"/>
          </p:nvPr>
        </p:nvSpPr>
        <p:spPr>
          <a:xfrm>
            <a:off x="1270039" y="1270000"/>
            <a:ext cx="14800185" cy="7213600"/>
          </a:xfrm>
          <a:prstGeom prst="rect">
            <a:avLst/>
          </a:prstGeom>
          <a:noFill/>
          <a:ln>
            <a:noFill/>
          </a:ln>
        </p:spPr>
        <p:txBody>
          <a:bodyPr anchorCtr="0" anchor="ctr" bIns="50800" lIns="50800" spcFirstLastPara="1" rIns="50800" wrap="square" tIns="50800">
            <a:noAutofit/>
          </a:bodyPr>
          <a:lstStyle>
            <a:lvl1pPr indent="-314325" lvl="0" marL="457200" algn="l">
              <a:lnSpc>
                <a:spcPct val="100000"/>
              </a:lnSpc>
              <a:spcBef>
                <a:spcPts val="5600"/>
              </a:spcBef>
              <a:spcAft>
                <a:spcPts val="0"/>
              </a:spcAft>
              <a:buClr>
                <a:srgbClr val="000000"/>
              </a:buClr>
              <a:buSzPts val="1350"/>
              <a:buChar char="•"/>
              <a:defRPr/>
            </a:lvl1pPr>
            <a:lvl2pPr indent="-314325" lvl="1" marL="914400" algn="l">
              <a:lnSpc>
                <a:spcPct val="100000"/>
              </a:lnSpc>
              <a:spcBef>
                <a:spcPts val="5600"/>
              </a:spcBef>
              <a:spcAft>
                <a:spcPts val="0"/>
              </a:spcAft>
              <a:buClr>
                <a:srgbClr val="000000"/>
              </a:buClr>
              <a:buSzPts val="1350"/>
              <a:buChar char="•"/>
              <a:defRPr/>
            </a:lvl2pPr>
            <a:lvl3pPr indent="-314325" lvl="2" marL="1371600" algn="l">
              <a:lnSpc>
                <a:spcPct val="100000"/>
              </a:lnSpc>
              <a:spcBef>
                <a:spcPts val="5600"/>
              </a:spcBef>
              <a:spcAft>
                <a:spcPts val="0"/>
              </a:spcAft>
              <a:buClr>
                <a:srgbClr val="000000"/>
              </a:buClr>
              <a:buSzPts val="1350"/>
              <a:buChar char="•"/>
              <a:defRPr/>
            </a:lvl3pPr>
            <a:lvl4pPr indent="-314325" lvl="3" marL="1828800" algn="l">
              <a:lnSpc>
                <a:spcPct val="100000"/>
              </a:lnSpc>
              <a:spcBef>
                <a:spcPts val="5600"/>
              </a:spcBef>
              <a:spcAft>
                <a:spcPts val="0"/>
              </a:spcAft>
              <a:buClr>
                <a:srgbClr val="000000"/>
              </a:buClr>
              <a:buSzPts val="1350"/>
              <a:buChar char="•"/>
              <a:defRPr/>
            </a:lvl4pPr>
            <a:lvl5pPr indent="-314325" lvl="4" marL="2286000" algn="l">
              <a:lnSpc>
                <a:spcPct val="100000"/>
              </a:lnSpc>
              <a:spcBef>
                <a:spcPts val="5600"/>
              </a:spcBef>
              <a:spcAft>
                <a:spcPts val="0"/>
              </a:spcAft>
              <a:buClr>
                <a:srgbClr val="000000"/>
              </a:buClr>
              <a:buSzPts val="1350"/>
              <a:buChar char="•"/>
              <a:defRPr/>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40" name="Google Shape;40;p9"/>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41" name="Shape 41"/>
        <p:cNvGrpSpPr/>
        <p:nvPr/>
      </p:nvGrpSpPr>
      <p:grpSpPr>
        <a:xfrm>
          <a:off x="0" y="0"/>
          <a:ext cx="0" cy="0"/>
          <a:chOff x="0" y="0"/>
          <a:chExt cx="0" cy="0"/>
        </a:xfrm>
      </p:grpSpPr>
      <p:sp>
        <p:nvSpPr>
          <p:cNvPr id="42" name="Google Shape;42;p10"/>
          <p:cNvSpPr/>
          <p:nvPr>
            <p:ph idx="2" type="pic"/>
          </p:nvPr>
        </p:nvSpPr>
        <p:spPr>
          <a:xfrm>
            <a:off x="8958007" y="5092700"/>
            <a:ext cx="7112217"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43" name="Google Shape;43;p10"/>
          <p:cNvSpPr/>
          <p:nvPr>
            <p:ph idx="3" type="pic"/>
          </p:nvPr>
        </p:nvSpPr>
        <p:spPr>
          <a:xfrm>
            <a:off x="8966298" y="889000"/>
            <a:ext cx="711222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44" name="Google Shape;44;p10"/>
          <p:cNvSpPr/>
          <p:nvPr>
            <p:ph idx="4" type="pic"/>
          </p:nvPr>
        </p:nvSpPr>
        <p:spPr>
          <a:xfrm>
            <a:off x="1270039" y="889000"/>
            <a:ext cx="7112217" cy="7975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45" name="Google Shape;45;p10"/>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3.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70039" y="444500"/>
            <a:ext cx="14800185" cy="2159000"/>
          </a:xfrm>
          <a:prstGeom prst="rect">
            <a:avLst/>
          </a:prstGeom>
          <a:noFill/>
          <a:ln>
            <a:noFill/>
          </a:ln>
        </p:spPr>
        <p:txBody>
          <a:bodyPr anchorCtr="0" anchor="ctr" bIns="50800" lIns="50800" spcFirstLastPara="1" rIns="50800" wrap="square" tIns="50800">
            <a:noAutofit/>
          </a:bodyPr>
          <a:lstStyle>
            <a:lvl1pPr lvl="0"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9pPr>
          </a:lstStyle>
          <a:p/>
        </p:txBody>
      </p:sp>
      <p:sp>
        <p:nvSpPr>
          <p:cNvPr id="7" name="Google Shape;7;p1"/>
          <p:cNvSpPr txBox="1"/>
          <p:nvPr>
            <p:ph idx="1" type="body"/>
          </p:nvPr>
        </p:nvSpPr>
        <p:spPr>
          <a:xfrm>
            <a:off x="1270039" y="2603500"/>
            <a:ext cx="14800185" cy="6286500"/>
          </a:xfrm>
          <a:prstGeom prst="rect">
            <a:avLst/>
          </a:prstGeom>
          <a:noFill/>
          <a:ln>
            <a:noFill/>
          </a:ln>
        </p:spPr>
        <p:txBody>
          <a:bodyPr anchorCtr="0" anchor="ctr" bIns="50800" lIns="50800" spcFirstLastPara="1" rIns="50800" wrap="square" tIns="50800">
            <a:noAutofit/>
          </a:bodyPr>
          <a:lstStyle>
            <a:lvl1pPr indent="-457200" lvl="0" marL="4572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indent="-457200" lvl="1" marL="9144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indent="-457200" lvl="2" marL="13716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indent="-457200" lvl="3" marL="18288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indent="-457200" lvl="4" marL="22860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indent="-457200" lvl="5" marL="27432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indent="-457200" lvl="6" marL="32004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indent="-457200" lvl="7" marL="36576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indent="-457200" lvl="8" marL="41148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8" name="Google Shape;8;p1"/>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sp>
        <p:nvSpPr>
          <p:cNvPr id="56" name="Google Shape;56;p14"/>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9pPr>
          </a:lstStyle>
          <a:p/>
        </p:txBody>
      </p:sp>
      <p:sp>
        <p:nvSpPr>
          <p:cNvPr id="57" name="Google Shape;57;p14"/>
          <p:cNvSpPr txBox="1"/>
          <p:nvPr>
            <p:ph idx="1" type="body"/>
          </p:nvPr>
        </p:nvSpPr>
        <p:spPr>
          <a:xfrm>
            <a:off x="1270039" y="2603500"/>
            <a:ext cx="14800200" cy="6286500"/>
          </a:xfrm>
          <a:prstGeom prst="rect">
            <a:avLst/>
          </a:prstGeom>
          <a:noFill/>
          <a:ln>
            <a:noFill/>
          </a:ln>
        </p:spPr>
        <p:txBody>
          <a:bodyPr anchorCtr="0" anchor="ctr" bIns="50800" lIns="50800" spcFirstLastPara="1" rIns="50800" wrap="square" tIns="50800">
            <a:noAutofit/>
          </a:bodyPr>
          <a:lstStyle>
            <a:lvl1pPr indent="-457200" lvl="0" marL="4572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indent="-457200" lvl="1" marL="9144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indent="-457200" lvl="2" marL="13716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indent="-457200" lvl="3" marL="18288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indent="-457200" lvl="4" marL="22860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indent="-457200" lvl="5" marL="27432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indent="-457200" lvl="6" marL="32004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indent="-457200" lvl="7" marL="36576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indent="-457200" lvl="8" marL="41148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58" name="Google Shape;58;p14"/>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5" name="Shape 105"/>
        <p:cNvGrpSpPr/>
        <p:nvPr/>
      </p:nvGrpSpPr>
      <p:grpSpPr>
        <a:xfrm>
          <a:off x="0" y="0"/>
          <a:ext cx="0" cy="0"/>
          <a:chOff x="0" y="0"/>
          <a:chExt cx="0" cy="0"/>
        </a:xfrm>
      </p:grpSpPr>
      <p:sp>
        <p:nvSpPr>
          <p:cNvPr id="106" name="Google Shape;106;p27"/>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9pPr>
          </a:lstStyle>
          <a:p/>
        </p:txBody>
      </p:sp>
      <p:sp>
        <p:nvSpPr>
          <p:cNvPr id="107" name="Google Shape;107;p27"/>
          <p:cNvSpPr txBox="1"/>
          <p:nvPr>
            <p:ph idx="1" type="body"/>
          </p:nvPr>
        </p:nvSpPr>
        <p:spPr>
          <a:xfrm>
            <a:off x="1270039" y="2603500"/>
            <a:ext cx="14800200" cy="6286500"/>
          </a:xfrm>
          <a:prstGeom prst="rect">
            <a:avLst/>
          </a:prstGeom>
          <a:noFill/>
          <a:ln>
            <a:noFill/>
          </a:ln>
        </p:spPr>
        <p:txBody>
          <a:bodyPr anchorCtr="0" anchor="ctr" bIns="50800" lIns="50800" spcFirstLastPara="1" rIns="50800" wrap="square" tIns="50800">
            <a:noAutofit/>
          </a:bodyPr>
          <a:lstStyle>
            <a:lvl1pPr indent="-457200" lvl="0" marL="4572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indent="-457200" lvl="1" marL="9144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indent="-457200" lvl="2" marL="13716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indent="-457200" lvl="3" marL="18288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indent="-457200" lvl="4" marL="22860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indent="-457200" lvl="5" marL="27432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indent="-457200" lvl="6" marL="32004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indent="-457200" lvl="7" marL="36576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indent="-457200" lvl="8" marL="41148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08" name="Google Shape;108;p27"/>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hyperlink" Target="http://www.youtube.com/watch?v=jv-pYB0Qw9A" TargetMode="External"/><Relationship Id="rId5"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32.png"/><Relationship Id="rId5" Type="http://schemas.openxmlformats.org/officeDocument/2006/relationships/image" Target="../media/image28.jpg"/><Relationship Id="rId6"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static1.squarespace.com/static/5c9907fb8dfc8cd4a15d8a06/t/5ecf6986e0c9fa05fda3044d/1590651278199/INSIDE+OUT+Focus+Posters.pdf" TargetMode="External"/><Relationship Id="rId4" Type="http://schemas.openxmlformats.org/officeDocument/2006/relationships/hyperlink" Target="https://static1.squarespace.com/static/5c9907fb8dfc8cd4a15d8a06/t/5ecf6986e0c9fa05fda3044d/1590651278199/INSIDE+OUT+Focus+Posters.pdf" TargetMode="External"/><Relationship Id="rId5" Type="http://schemas.openxmlformats.org/officeDocument/2006/relationships/hyperlink" Target="https://assets.publishing.service.gov.uk/government/uploads/system/uploads/attachment_data/file/805781/Relationships_Education__Relationships_and_Sex_Education__RSE__and_Health_Education.pdf" TargetMode="External"/><Relationship Id="rId6" Type="http://schemas.openxmlformats.org/officeDocument/2006/relationships/image" Target="../media/image15.jpg"/><Relationship Id="rId7"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www.youtube.com/watch?v=jv-pYB0Qw9A&amp;t=6s"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image2.png" id="159" name="Google Shape;159;p40"/>
          <p:cNvPicPr preferRelativeResize="0"/>
          <p:nvPr/>
        </p:nvPicPr>
        <p:blipFill rotWithShape="1">
          <a:blip r:embed="rId3">
            <a:alphaModFix/>
          </a:blip>
          <a:srcRect b="2924" l="29586" r="25435" t="39511"/>
          <a:stretch/>
        </p:blipFill>
        <p:spPr>
          <a:xfrm>
            <a:off x="8597901" y="0"/>
            <a:ext cx="8742362" cy="9753600"/>
          </a:xfrm>
          <a:prstGeom prst="rect">
            <a:avLst/>
          </a:prstGeom>
          <a:noFill/>
          <a:ln>
            <a:noFill/>
          </a:ln>
        </p:spPr>
      </p:pic>
      <p:pic>
        <p:nvPicPr>
          <p:cNvPr descr="2018-04-02 - inside out - happy children type.png" id="160" name="Google Shape;160;p40"/>
          <p:cNvPicPr preferRelativeResize="0"/>
          <p:nvPr/>
        </p:nvPicPr>
        <p:blipFill rotWithShape="1">
          <a:blip r:embed="rId4">
            <a:alphaModFix/>
          </a:blip>
          <a:srcRect b="0" l="0" r="0" t="0"/>
          <a:stretch/>
        </p:blipFill>
        <p:spPr>
          <a:xfrm>
            <a:off x="834886" y="2076748"/>
            <a:ext cx="6930484" cy="5600102"/>
          </a:xfrm>
          <a:prstGeom prst="rect">
            <a:avLst/>
          </a:prstGeom>
          <a:noFill/>
          <a:ln>
            <a:noFill/>
          </a:ln>
        </p:spPr>
      </p:pic>
      <p:pic>
        <p:nvPicPr>
          <p:cNvPr id="161" name="Google Shape;161;p40"/>
          <p:cNvPicPr preferRelativeResize="0"/>
          <p:nvPr/>
        </p:nvPicPr>
        <p:blipFill rotWithShape="1">
          <a:blip r:embed="rId5">
            <a:alphaModFix/>
          </a:blip>
          <a:srcRect b="0" l="0" r="0" t="0"/>
          <a:stretch/>
        </p:blipFill>
        <p:spPr>
          <a:xfrm>
            <a:off x="10512657" y="8351603"/>
            <a:ext cx="5395275" cy="1019325"/>
          </a:xfrm>
          <a:prstGeom prst="rect">
            <a:avLst/>
          </a:prstGeom>
          <a:noFill/>
          <a:ln>
            <a:noFill/>
          </a:ln>
        </p:spPr>
      </p:pic>
      <p:sp>
        <p:nvSpPr>
          <p:cNvPr id="162" name="Google Shape;162;p40"/>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
        <p:nvSpPr>
          <p:cNvPr id="163" name="Google Shape;163;p40"/>
          <p:cNvSpPr txBox="1"/>
          <p:nvPr/>
        </p:nvSpPr>
        <p:spPr>
          <a:xfrm>
            <a:off x="524025" y="512075"/>
            <a:ext cx="6358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84BF41"/>
                </a:solidFill>
                <a:latin typeface="Libre Franklin"/>
                <a:ea typeface="Libre Franklin"/>
                <a:cs typeface="Libre Franklin"/>
                <a:sym typeface="Libre Franklin"/>
              </a:rPr>
              <a:t>INTRODUCTORY SET - Look Inside Assembly</a:t>
            </a:r>
            <a:endParaRPr b="1" sz="2000">
              <a:solidFill>
                <a:srgbClr val="84BF41"/>
              </a:solidFill>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230" name="Shape 230"/>
        <p:cNvGrpSpPr/>
        <p:nvPr/>
      </p:nvGrpSpPr>
      <p:grpSpPr>
        <a:xfrm>
          <a:off x="0" y="0"/>
          <a:ext cx="0" cy="0"/>
          <a:chOff x="0" y="0"/>
          <a:chExt cx="0" cy="0"/>
        </a:xfrm>
      </p:grpSpPr>
      <p:pic>
        <p:nvPicPr>
          <p:cNvPr id="231" name="Google Shape;231;p49"/>
          <p:cNvPicPr preferRelativeResize="0"/>
          <p:nvPr/>
        </p:nvPicPr>
        <p:blipFill rotWithShape="1">
          <a:blip r:embed="rId3">
            <a:alphaModFix/>
          </a:blip>
          <a:srcRect b="0" l="0" r="0" t="0"/>
          <a:stretch/>
        </p:blipFill>
        <p:spPr>
          <a:xfrm>
            <a:off x="13887275" y="8778050"/>
            <a:ext cx="2862400" cy="540775"/>
          </a:xfrm>
          <a:prstGeom prst="rect">
            <a:avLst/>
          </a:prstGeom>
          <a:noFill/>
          <a:ln>
            <a:noFill/>
          </a:ln>
        </p:spPr>
      </p:pic>
      <p:sp>
        <p:nvSpPr>
          <p:cNvPr id="232" name="Google Shape;232;p49"/>
          <p:cNvSpPr txBox="1"/>
          <p:nvPr/>
        </p:nvSpPr>
        <p:spPr>
          <a:xfrm>
            <a:off x="2600825" y="7073763"/>
            <a:ext cx="12138600" cy="9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2600"/>
              <a:buFont typeface="Arial"/>
              <a:buNone/>
            </a:pPr>
            <a:r>
              <a:rPr lang="en-US" sz="3600">
                <a:solidFill>
                  <a:schemeClr val="lt1"/>
                </a:solidFill>
                <a:latin typeface="Libre Franklin"/>
                <a:ea typeface="Libre Franklin"/>
                <a:cs typeface="Libre Franklin"/>
                <a:sym typeface="Libre Franklin"/>
              </a:rPr>
              <a:t>Inspires self reflection, being quiet and self calming.</a:t>
            </a:r>
            <a:endParaRPr sz="3600">
              <a:solidFill>
                <a:schemeClr val="lt1"/>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rgbClr val="000000"/>
              </a:buClr>
              <a:buSzPts val="3000"/>
              <a:buFont typeface="Arial"/>
              <a:buNone/>
            </a:pPr>
            <a:r>
              <a:t/>
            </a:r>
            <a:endParaRPr sz="3000">
              <a:solidFill>
                <a:schemeClr val="lt1"/>
              </a:solidFill>
              <a:latin typeface="Helvetica Neue"/>
              <a:ea typeface="Helvetica Neue"/>
              <a:cs typeface="Helvetica Neue"/>
              <a:sym typeface="Helvetica Neue"/>
            </a:endParaRPr>
          </a:p>
          <a:p>
            <a:pPr indent="0" lvl="0" marL="0" rtl="0" algn="ctr">
              <a:spcBef>
                <a:spcPts val="0"/>
              </a:spcBef>
              <a:spcAft>
                <a:spcPts val="0"/>
              </a:spcAft>
              <a:buClr>
                <a:srgbClr val="000000"/>
              </a:buClr>
              <a:buSzPts val="3000"/>
              <a:buFont typeface="Arial"/>
              <a:buNone/>
            </a:pPr>
            <a:r>
              <a:t/>
            </a:r>
            <a:endParaRPr sz="3600">
              <a:solidFill>
                <a:srgbClr val="FFFFFF"/>
              </a:solidFill>
              <a:latin typeface="Helvetica Neue"/>
              <a:ea typeface="Helvetica Neue"/>
              <a:cs typeface="Helvetica Neue"/>
              <a:sym typeface="Helvetica Neue"/>
            </a:endParaRPr>
          </a:p>
          <a:p>
            <a:pPr indent="0" lvl="0" marL="0" rtl="0" algn="ctr">
              <a:spcBef>
                <a:spcPts val="0"/>
              </a:spcBef>
              <a:spcAft>
                <a:spcPts val="0"/>
              </a:spcAft>
              <a:buClr>
                <a:srgbClr val="000000"/>
              </a:buClr>
              <a:buSzPts val="3000"/>
              <a:buFont typeface="Arial"/>
              <a:buNone/>
            </a:pPr>
            <a:r>
              <a:t/>
            </a:r>
            <a:endParaRPr b="1" sz="3000">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000"/>
              <a:buFont typeface="Arial"/>
              <a:buNone/>
            </a:pPr>
            <a:r>
              <a:t/>
            </a:r>
            <a:endParaRPr b="1" sz="3000">
              <a:solidFill>
                <a:schemeClr val="lt1"/>
              </a:solidFill>
              <a:latin typeface="Helvetica Neue"/>
              <a:ea typeface="Helvetica Neue"/>
              <a:cs typeface="Helvetica Neue"/>
              <a:sym typeface="Helvetica Neue"/>
            </a:endParaRPr>
          </a:p>
        </p:txBody>
      </p:sp>
      <p:pic>
        <p:nvPicPr>
          <p:cNvPr id="233" name="Google Shape;233;p49"/>
          <p:cNvPicPr preferRelativeResize="0"/>
          <p:nvPr/>
        </p:nvPicPr>
        <p:blipFill>
          <a:blip r:embed="rId4">
            <a:alphaModFix/>
          </a:blip>
          <a:stretch>
            <a:fillRect/>
          </a:stretch>
        </p:blipFill>
        <p:spPr>
          <a:xfrm>
            <a:off x="6375574" y="3109675"/>
            <a:ext cx="4589100" cy="3226400"/>
          </a:xfrm>
          <a:prstGeom prst="rect">
            <a:avLst/>
          </a:prstGeom>
          <a:noFill/>
          <a:ln cap="flat" cmpd="sng" w="19050">
            <a:solidFill>
              <a:srgbClr val="999999"/>
            </a:solidFill>
            <a:prstDash val="solid"/>
            <a:round/>
            <a:headEnd len="sm" w="sm" type="none"/>
            <a:tailEnd len="sm" w="sm" type="none"/>
          </a:ln>
          <a:effectLst>
            <a:outerShdw blurRad="57150" rotWithShape="0" algn="bl" dir="3600000" dist="66675">
              <a:srgbClr val="000000">
                <a:alpha val="50000"/>
              </a:srgbClr>
            </a:outerShdw>
          </a:effectLst>
        </p:spPr>
      </p:pic>
      <p:sp>
        <p:nvSpPr>
          <p:cNvPr id="234" name="Google Shape;234;p49"/>
          <p:cNvSpPr txBox="1"/>
          <p:nvPr/>
        </p:nvSpPr>
        <p:spPr>
          <a:xfrm>
            <a:off x="5700575" y="1042175"/>
            <a:ext cx="5939100" cy="13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7200">
                <a:solidFill>
                  <a:schemeClr val="lt1"/>
                </a:solidFill>
                <a:latin typeface="Libre Franklin"/>
                <a:ea typeface="Libre Franklin"/>
                <a:cs typeface="Libre Franklin"/>
                <a:sym typeface="Libre Franklin"/>
              </a:rPr>
              <a:t>Look Inside </a:t>
            </a:r>
            <a:endParaRPr sz="7200">
              <a:latin typeface="Libre Franklin Thin"/>
              <a:ea typeface="Libre Franklin Thin"/>
              <a:cs typeface="Libre Franklin Thin"/>
              <a:sym typeface="Libre Franklin Thin"/>
            </a:endParaRPr>
          </a:p>
        </p:txBody>
      </p:sp>
      <p:sp>
        <p:nvSpPr>
          <p:cNvPr id="235" name="Google Shape;235;p49"/>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239" name="Shape 239"/>
        <p:cNvGrpSpPr/>
        <p:nvPr/>
      </p:nvGrpSpPr>
      <p:grpSpPr>
        <a:xfrm>
          <a:off x="0" y="0"/>
          <a:ext cx="0" cy="0"/>
          <a:chOff x="0" y="0"/>
          <a:chExt cx="0" cy="0"/>
        </a:xfrm>
      </p:grpSpPr>
      <p:sp>
        <p:nvSpPr>
          <p:cNvPr id="240" name="Google Shape;240;p50"/>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
        <p:nvSpPr>
          <p:cNvPr id="241" name="Google Shape;241;p50"/>
          <p:cNvSpPr txBox="1"/>
          <p:nvPr/>
        </p:nvSpPr>
        <p:spPr>
          <a:xfrm>
            <a:off x="3234550" y="2833749"/>
            <a:ext cx="3510900" cy="107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lt1"/>
                </a:solidFill>
                <a:latin typeface="Libre Franklin"/>
                <a:ea typeface="Libre Franklin"/>
                <a:cs typeface="Libre Franklin"/>
                <a:sym typeface="Libre Franklin"/>
              </a:rPr>
              <a:t>Worried</a:t>
            </a:r>
            <a:endParaRPr sz="3600">
              <a:latin typeface="Libre Franklin"/>
              <a:ea typeface="Libre Franklin"/>
              <a:cs typeface="Libre Franklin"/>
              <a:sym typeface="Libre Franklin"/>
            </a:endParaRPr>
          </a:p>
        </p:txBody>
      </p:sp>
      <p:sp>
        <p:nvSpPr>
          <p:cNvPr id="242" name="Google Shape;242;p50"/>
          <p:cNvSpPr txBox="1"/>
          <p:nvPr/>
        </p:nvSpPr>
        <p:spPr>
          <a:xfrm>
            <a:off x="10527157" y="2885535"/>
            <a:ext cx="3510900" cy="103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lt1"/>
                </a:solidFill>
                <a:latin typeface="Libre Franklin"/>
                <a:ea typeface="Libre Franklin"/>
                <a:cs typeface="Libre Franklin"/>
                <a:sym typeface="Libre Franklin"/>
              </a:rPr>
              <a:t>Calm</a:t>
            </a:r>
            <a:endParaRPr sz="3600">
              <a:latin typeface="Libre Franklin"/>
              <a:ea typeface="Libre Franklin"/>
              <a:cs typeface="Libre Franklin"/>
              <a:sym typeface="Libre Franklin"/>
            </a:endParaRPr>
          </a:p>
        </p:txBody>
      </p:sp>
      <p:sp>
        <p:nvSpPr>
          <p:cNvPr id="243" name="Google Shape;243;p50"/>
          <p:cNvSpPr txBox="1"/>
          <p:nvPr/>
        </p:nvSpPr>
        <p:spPr>
          <a:xfrm>
            <a:off x="3977230" y="647925"/>
            <a:ext cx="9385800" cy="13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7200">
                <a:solidFill>
                  <a:schemeClr val="lt1"/>
                </a:solidFill>
                <a:latin typeface="Libre Franklin"/>
                <a:ea typeface="Libre Franklin"/>
                <a:cs typeface="Libre Franklin"/>
                <a:sym typeface="Libre Franklin"/>
              </a:rPr>
              <a:t>Feeling the Weather</a:t>
            </a:r>
            <a:r>
              <a:rPr b="1" lang="en-US" sz="7200">
                <a:solidFill>
                  <a:schemeClr val="lt1"/>
                </a:solidFill>
                <a:latin typeface="Libre Franklin"/>
                <a:ea typeface="Libre Franklin"/>
                <a:cs typeface="Libre Franklin"/>
                <a:sym typeface="Libre Franklin"/>
              </a:rPr>
              <a:t> </a:t>
            </a:r>
            <a:endParaRPr sz="7200">
              <a:latin typeface="Libre Franklin Thin"/>
              <a:ea typeface="Libre Franklin Thin"/>
              <a:cs typeface="Libre Franklin Thin"/>
              <a:sym typeface="Libre Franklin Thin"/>
            </a:endParaRPr>
          </a:p>
        </p:txBody>
      </p:sp>
      <p:pic>
        <p:nvPicPr>
          <p:cNvPr id="244" name="Google Shape;244;p50"/>
          <p:cNvPicPr preferRelativeResize="0"/>
          <p:nvPr/>
        </p:nvPicPr>
        <p:blipFill rotWithShape="1">
          <a:blip r:embed="rId3">
            <a:alphaModFix/>
          </a:blip>
          <a:srcRect b="0" l="0" r="0" t="0"/>
          <a:stretch/>
        </p:blipFill>
        <p:spPr>
          <a:xfrm>
            <a:off x="13308826" y="8669526"/>
            <a:ext cx="3421875" cy="646475"/>
          </a:xfrm>
          <a:prstGeom prst="rect">
            <a:avLst/>
          </a:prstGeom>
          <a:noFill/>
          <a:ln>
            <a:noFill/>
          </a:ln>
        </p:spPr>
      </p:pic>
      <p:sp>
        <p:nvSpPr>
          <p:cNvPr id="245" name="Google Shape;245;p50"/>
          <p:cNvSpPr txBox="1"/>
          <p:nvPr/>
        </p:nvSpPr>
        <p:spPr>
          <a:xfrm>
            <a:off x="6906186" y="2851460"/>
            <a:ext cx="3510900" cy="103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lt1"/>
                </a:solidFill>
                <a:latin typeface="Libre Franklin"/>
                <a:ea typeface="Libre Franklin"/>
                <a:cs typeface="Libre Franklin"/>
                <a:sym typeface="Libre Franklin"/>
              </a:rPr>
              <a:t>Excited</a:t>
            </a:r>
            <a:endParaRPr>
              <a:latin typeface="Libre Franklin"/>
              <a:ea typeface="Libre Franklin"/>
              <a:cs typeface="Libre Franklin"/>
              <a:sym typeface="Libre Franklin"/>
            </a:endParaRPr>
          </a:p>
        </p:txBody>
      </p:sp>
      <p:pic>
        <p:nvPicPr>
          <p:cNvPr descr="Windy Weather icon" id="246" name="Google Shape;246;p50"/>
          <p:cNvPicPr preferRelativeResize="0"/>
          <p:nvPr/>
        </p:nvPicPr>
        <p:blipFill>
          <a:blip r:embed="rId4">
            <a:alphaModFix/>
          </a:blip>
          <a:stretch>
            <a:fillRect/>
          </a:stretch>
        </p:blipFill>
        <p:spPr>
          <a:xfrm>
            <a:off x="12538922" y="4940391"/>
            <a:ext cx="2384050" cy="2384050"/>
          </a:xfrm>
          <a:prstGeom prst="rect">
            <a:avLst/>
          </a:prstGeom>
          <a:noFill/>
          <a:ln>
            <a:noFill/>
          </a:ln>
        </p:spPr>
      </p:pic>
      <p:pic>
        <p:nvPicPr>
          <p:cNvPr descr="Rain icon" id="247" name="Google Shape;247;p50"/>
          <p:cNvPicPr preferRelativeResize="0"/>
          <p:nvPr/>
        </p:nvPicPr>
        <p:blipFill>
          <a:blip r:embed="rId5">
            <a:alphaModFix/>
          </a:blip>
          <a:stretch>
            <a:fillRect/>
          </a:stretch>
        </p:blipFill>
        <p:spPr>
          <a:xfrm>
            <a:off x="9250974" y="5070675"/>
            <a:ext cx="2123450" cy="2123450"/>
          </a:xfrm>
          <a:prstGeom prst="rect">
            <a:avLst/>
          </a:prstGeom>
          <a:noFill/>
          <a:ln>
            <a:noFill/>
          </a:ln>
        </p:spPr>
      </p:pic>
      <p:pic>
        <p:nvPicPr>
          <p:cNvPr descr="Partly Cloudy Day icon" id="248" name="Google Shape;248;p50"/>
          <p:cNvPicPr preferRelativeResize="0"/>
          <p:nvPr/>
        </p:nvPicPr>
        <p:blipFill>
          <a:blip r:embed="rId6">
            <a:alphaModFix/>
          </a:blip>
          <a:stretch>
            <a:fillRect/>
          </a:stretch>
        </p:blipFill>
        <p:spPr>
          <a:xfrm>
            <a:off x="2268925" y="4940403"/>
            <a:ext cx="2218125" cy="2218125"/>
          </a:xfrm>
          <a:prstGeom prst="rect">
            <a:avLst/>
          </a:prstGeom>
          <a:noFill/>
          <a:ln>
            <a:noFill/>
          </a:ln>
        </p:spPr>
      </p:pic>
      <p:pic>
        <p:nvPicPr>
          <p:cNvPr descr="Summer icon" id="249" name="Google Shape;249;p50"/>
          <p:cNvPicPr preferRelativeResize="0"/>
          <p:nvPr/>
        </p:nvPicPr>
        <p:blipFill>
          <a:blip r:embed="rId7">
            <a:alphaModFix/>
          </a:blip>
          <a:stretch>
            <a:fillRect/>
          </a:stretch>
        </p:blipFill>
        <p:spPr>
          <a:xfrm>
            <a:off x="5790875" y="4892938"/>
            <a:ext cx="2156275" cy="2156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253" name="Shape 253"/>
        <p:cNvGrpSpPr/>
        <p:nvPr/>
      </p:nvGrpSpPr>
      <p:grpSpPr>
        <a:xfrm>
          <a:off x="0" y="0"/>
          <a:ext cx="0" cy="0"/>
          <a:chOff x="0" y="0"/>
          <a:chExt cx="0" cy="0"/>
        </a:xfrm>
      </p:grpSpPr>
      <p:sp>
        <p:nvSpPr>
          <p:cNvPr id="254" name="Google Shape;254;p51"/>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
        <p:nvSpPr>
          <p:cNvPr id="255" name="Google Shape;255;p51"/>
          <p:cNvSpPr txBox="1"/>
          <p:nvPr/>
        </p:nvSpPr>
        <p:spPr>
          <a:xfrm>
            <a:off x="2645950" y="3145589"/>
            <a:ext cx="3488400" cy="10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lt1"/>
                </a:solidFill>
                <a:latin typeface="Libre Franklin"/>
                <a:ea typeface="Libre Franklin"/>
                <a:cs typeface="Libre Franklin"/>
                <a:sym typeface="Libre Franklin"/>
              </a:rPr>
              <a:t>Rainy</a:t>
            </a:r>
            <a:endParaRPr>
              <a:latin typeface="Libre Franklin"/>
              <a:ea typeface="Libre Franklin"/>
              <a:cs typeface="Libre Franklin"/>
              <a:sym typeface="Libre Franklin"/>
            </a:endParaRPr>
          </a:p>
        </p:txBody>
      </p:sp>
      <p:sp>
        <p:nvSpPr>
          <p:cNvPr id="256" name="Google Shape;256;p51"/>
          <p:cNvSpPr txBox="1"/>
          <p:nvPr/>
        </p:nvSpPr>
        <p:spPr>
          <a:xfrm rot="-591">
            <a:off x="6925771" y="3148229"/>
            <a:ext cx="3488700" cy="10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lt1"/>
                </a:solidFill>
                <a:latin typeface="Libre Franklin"/>
                <a:ea typeface="Libre Franklin"/>
                <a:cs typeface="Libre Franklin"/>
                <a:sym typeface="Libre Franklin"/>
              </a:rPr>
              <a:t>Foggy</a:t>
            </a:r>
            <a:endParaRPr>
              <a:latin typeface="Libre Franklin"/>
              <a:ea typeface="Libre Franklin"/>
              <a:cs typeface="Libre Franklin"/>
              <a:sym typeface="Libre Franklin"/>
            </a:endParaRPr>
          </a:p>
        </p:txBody>
      </p:sp>
      <p:sp>
        <p:nvSpPr>
          <p:cNvPr id="257" name="Google Shape;257;p51"/>
          <p:cNvSpPr txBox="1"/>
          <p:nvPr/>
        </p:nvSpPr>
        <p:spPr>
          <a:xfrm>
            <a:off x="4006913" y="628925"/>
            <a:ext cx="9326400" cy="13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7200">
                <a:solidFill>
                  <a:schemeClr val="lt1"/>
                </a:solidFill>
                <a:latin typeface="Libre Franklin"/>
                <a:ea typeface="Libre Franklin"/>
                <a:cs typeface="Libre Franklin"/>
                <a:sym typeface="Libre Franklin"/>
              </a:rPr>
              <a:t>Feeling the Weather </a:t>
            </a:r>
            <a:endParaRPr sz="7200">
              <a:latin typeface="Libre Franklin Thin"/>
              <a:ea typeface="Libre Franklin Thin"/>
              <a:cs typeface="Libre Franklin Thin"/>
              <a:sym typeface="Libre Franklin Thin"/>
            </a:endParaRPr>
          </a:p>
        </p:txBody>
      </p:sp>
      <p:pic>
        <p:nvPicPr>
          <p:cNvPr id="258" name="Google Shape;258;p51"/>
          <p:cNvPicPr preferRelativeResize="0"/>
          <p:nvPr/>
        </p:nvPicPr>
        <p:blipFill rotWithShape="1">
          <a:blip r:embed="rId3">
            <a:alphaModFix/>
          </a:blip>
          <a:srcRect b="0" l="0" r="0" t="0"/>
          <a:stretch/>
        </p:blipFill>
        <p:spPr>
          <a:xfrm>
            <a:off x="13308826" y="8669526"/>
            <a:ext cx="3421875" cy="646475"/>
          </a:xfrm>
          <a:prstGeom prst="rect">
            <a:avLst/>
          </a:prstGeom>
          <a:noFill/>
          <a:ln>
            <a:noFill/>
          </a:ln>
        </p:spPr>
      </p:pic>
      <p:sp>
        <p:nvSpPr>
          <p:cNvPr id="259" name="Google Shape;259;p51"/>
          <p:cNvSpPr txBox="1"/>
          <p:nvPr/>
        </p:nvSpPr>
        <p:spPr>
          <a:xfrm>
            <a:off x="11205906" y="3166230"/>
            <a:ext cx="3488700" cy="103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lt1"/>
                </a:solidFill>
                <a:latin typeface="Libre Franklin"/>
                <a:ea typeface="Libre Franklin"/>
                <a:cs typeface="Libre Franklin"/>
                <a:sym typeface="Libre Franklin"/>
              </a:rPr>
              <a:t>Sunny</a:t>
            </a:r>
            <a:endParaRPr>
              <a:latin typeface="Libre Franklin"/>
              <a:ea typeface="Libre Franklin"/>
              <a:cs typeface="Libre Franklin"/>
              <a:sym typeface="Libre Franklin"/>
            </a:endParaRPr>
          </a:p>
        </p:txBody>
      </p:sp>
      <p:pic>
        <p:nvPicPr>
          <p:cNvPr id="260" name="Google Shape;260;p51"/>
          <p:cNvPicPr preferRelativeResize="0"/>
          <p:nvPr/>
        </p:nvPicPr>
        <p:blipFill rotWithShape="1">
          <a:blip r:embed="rId4">
            <a:alphaModFix/>
          </a:blip>
          <a:srcRect b="37045" l="9018" r="7634" t="33478"/>
          <a:stretch/>
        </p:blipFill>
        <p:spPr>
          <a:xfrm>
            <a:off x="2149200" y="4219525"/>
            <a:ext cx="13413949" cy="316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264" name="Shape 264"/>
        <p:cNvGrpSpPr/>
        <p:nvPr/>
      </p:nvGrpSpPr>
      <p:grpSpPr>
        <a:xfrm>
          <a:off x="0" y="0"/>
          <a:ext cx="0" cy="0"/>
          <a:chOff x="0" y="0"/>
          <a:chExt cx="0" cy="0"/>
        </a:xfrm>
      </p:grpSpPr>
      <p:pic>
        <p:nvPicPr>
          <p:cNvPr id="265" name="Google Shape;265;p52"/>
          <p:cNvPicPr preferRelativeResize="0"/>
          <p:nvPr/>
        </p:nvPicPr>
        <p:blipFill rotWithShape="1">
          <a:blip r:embed="rId3">
            <a:alphaModFix/>
          </a:blip>
          <a:srcRect b="0" l="0" r="0" t="0"/>
          <a:stretch/>
        </p:blipFill>
        <p:spPr>
          <a:xfrm>
            <a:off x="13308826" y="8669526"/>
            <a:ext cx="3421875" cy="646475"/>
          </a:xfrm>
          <a:prstGeom prst="rect">
            <a:avLst/>
          </a:prstGeom>
          <a:noFill/>
          <a:ln>
            <a:noFill/>
          </a:ln>
        </p:spPr>
      </p:pic>
      <p:sp>
        <p:nvSpPr>
          <p:cNvPr id="266" name="Google Shape;266;p52"/>
          <p:cNvSpPr txBox="1"/>
          <p:nvPr/>
        </p:nvSpPr>
        <p:spPr>
          <a:xfrm>
            <a:off x="3874375" y="335325"/>
            <a:ext cx="9574500" cy="174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000">
                <a:solidFill>
                  <a:schemeClr val="lt1"/>
                </a:solidFill>
                <a:latin typeface="Libre Franklin"/>
                <a:ea typeface="Libre Franklin"/>
                <a:cs typeface="Libre Franklin"/>
                <a:sym typeface="Libre Franklin"/>
              </a:rPr>
              <a:t>Let’s sing!</a:t>
            </a:r>
            <a:r>
              <a:rPr b="1" lang="en-US" sz="4800">
                <a:solidFill>
                  <a:schemeClr val="lt1"/>
                </a:solidFill>
                <a:latin typeface="Libre Franklin"/>
                <a:ea typeface="Libre Franklin"/>
                <a:cs typeface="Libre Franklin"/>
                <a:sym typeface="Libre Franklin"/>
              </a:rPr>
              <a:t> </a:t>
            </a:r>
            <a:endParaRPr>
              <a:solidFill>
                <a:schemeClr val="dk1"/>
              </a:solidFill>
              <a:latin typeface="Libre Franklin"/>
              <a:ea typeface="Libre Franklin"/>
              <a:cs typeface="Libre Franklin"/>
              <a:sym typeface="Libre Franklin"/>
            </a:endParaRPr>
          </a:p>
        </p:txBody>
      </p:sp>
      <p:sp>
        <p:nvSpPr>
          <p:cNvPr id="267" name="Google Shape;267;p52"/>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pic>
        <p:nvPicPr>
          <p:cNvPr descr="Here is my next lyrics video by Pharrell Williams - Happy. &#10;&#10;Pharrell Williams - Happy&#10;Pharrell Williams - Happy&#10;Pharrell Williams - Happy (Lyrics)&#10;&#10;I hope you like it. If you guys know a song of which i should make a lyrics video, tell me.&#10;&#10;Check out my website: http://www.AdamMoore053.com&#10;Don't forget to like and subscribe. And follow me on Twitter and Google+:&#10;https://twitter.com/AdamMoore053&#10;Check out my website:&#10;http://www.adammoore053.com&#10;&#10;All credits and all rights belong to Pharrell Williams and his respective partners. I do not own this song, nor do i claim to do so." id="268" name="Google Shape;268;p52" title="Pharrell Williams - Happy (Lyrics)">
            <a:hlinkClick r:id="rId4"/>
          </p:cNvPr>
          <p:cNvPicPr preferRelativeResize="0"/>
          <p:nvPr/>
        </p:nvPicPr>
        <p:blipFill>
          <a:blip r:embed="rId5">
            <a:alphaModFix/>
          </a:blip>
          <a:stretch>
            <a:fillRect/>
          </a:stretch>
        </p:blipFill>
        <p:spPr>
          <a:xfrm>
            <a:off x="4030212" y="1709675"/>
            <a:ext cx="9279833" cy="6959850"/>
          </a:xfrm>
          <a:prstGeom prst="rect">
            <a:avLst/>
          </a:prstGeom>
          <a:noFill/>
          <a:ln cap="flat" cmpd="sng" w="76200">
            <a:solidFill>
              <a:schemeClr val="lt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272" name="Shape 272"/>
        <p:cNvGrpSpPr/>
        <p:nvPr/>
      </p:nvGrpSpPr>
      <p:grpSpPr>
        <a:xfrm>
          <a:off x="0" y="0"/>
          <a:ext cx="0" cy="0"/>
          <a:chOff x="0" y="0"/>
          <a:chExt cx="0" cy="0"/>
        </a:xfrm>
      </p:grpSpPr>
      <p:pic>
        <p:nvPicPr>
          <p:cNvPr id="273" name="Google Shape;273;p53"/>
          <p:cNvPicPr preferRelativeResize="0"/>
          <p:nvPr/>
        </p:nvPicPr>
        <p:blipFill rotWithShape="1">
          <a:blip r:embed="rId3">
            <a:alphaModFix/>
          </a:blip>
          <a:srcRect b="0" l="0" r="0" t="0"/>
          <a:stretch/>
        </p:blipFill>
        <p:spPr>
          <a:xfrm>
            <a:off x="13308826" y="8669526"/>
            <a:ext cx="3421875" cy="646475"/>
          </a:xfrm>
          <a:prstGeom prst="rect">
            <a:avLst/>
          </a:prstGeom>
          <a:noFill/>
          <a:ln>
            <a:noFill/>
          </a:ln>
        </p:spPr>
      </p:pic>
      <p:sp>
        <p:nvSpPr>
          <p:cNvPr id="274" name="Google Shape;274;p53"/>
          <p:cNvSpPr txBox="1"/>
          <p:nvPr/>
        </p:nvSpPr>
        <p:spPr>
          <a:xfrm>
            <a:off x="3882875" y="2152525"/>
            <a:ext cx="9574500" cy="174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9600">
                <a:solidFill>
                  <a:schemeClr val="lt1"/>
                </a:solidFill>
                <a:latin typeface="Libre Franklin"/>
                <a:ea typeface="Libre Franklin"/>
                <a:cs typeface="Libre Franklin"/>
                <a:sym typeface="Libre Franklin"/>
              </a:rPr>
              <a:t> </a:t>
            </a:r>
            <a:r>
              <a:rPr b="1" lang="en-US" sz="9600">
                <a:solidFill>
                  <a:schemeClr val="lt1"/>
                </a:solidFill>
                <a:latin typeface="Libre Franklin"/>
                <a:ea typeface="Libre Franklin"/>
                <a:cs typeface="Libre Franklin"/>
                <a:sym typeface="Libre Franklin"/>
              </a:rPr>
              <a:t>F         B        W</a:t>
            </a:r>
            <a:endParaRPr sz="9600">
              <a:solidFill>
                <a:schemeClr val="dk1"/>
              </a:solidFill>
              <a:latin typeface="Libre Franklin"/>
              <a:ea typeface="Libre Franklin"/>
              <a:cs typeface="Libre Franklin"/>
              <a:sym typeface="Libre Franklin"/>
            </a:endParaRPr>
          </a:p>
        </p:txBody>
      </p:sp>
      <p:sp>
        <p:nvSpPr>
          <p:cNvPr id="275" name="Google Shape;275;p53"/>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pic>
        <p:nvPicPr>
          <p:cNvPr id="276" name="Google Shape;276;p53"/>
          <p:cNvPicPr preferRelativeResize="0"/>
          <p:nvPr/>
        </p:nvPicPr>
        <p:blipFill>
          <a:blip r:embed="rId4">
            <a:alphaModFix/>
          </a:blip>
          <a:stretch>
            <a:fillRect/>
          </a:stretch>
        </p:blipFill>
        <p:spPr>
          <a:xfrm>
            <a:off x="7624602" y="4480400"/>
            <a:ext cx="2091031" cy="1746300"/>
          </a:xfrm>
          <a:prstGeom prst="rect">
            <a:avLst/>
          </a:prstGeom>
          <a:noFill/>
          <a:ln>
            <a:noFill/>
          </a:ln>
        </p:spPr>
      </p:pic>
      <p:pic>
        <p:nvPicPr>
          <p:cNvPr id="277" name="Google Shape;277;p53"/>
          <p:cNvPicPr preferRelativeResize="0"/>
          <p:nvPr/>
        </p:nvPicPr>
        <p:blipFill>
          <a:blip r:embed="rId5">
            <a:alphaModFix/>
          </a:blip>
          <a:stretch>
            <a:fillRect/>
          </a:stretch>
        </p:blipFill>
        <p:spPr>
          <a:xfrm>
            <a:off x="4536926" y="4480400"/>
            <a:ext cx="1954550" cy="1746298"/>
          </a:xfrm>
          <a:prstGeom prst="rect">
            <a:avLst/>
          </a:prstGeom>
          <a:noFill/>
          <a:ln>
            <a:noFill/>
          </a:ln>
        </p:spPr>
      </p:pic>
      <p:pic>
        <p:nvPicPr>
          <p:cNvPr id="278" name="Google Shape;278;p53"/>
          <p:cNvPicPr preferRelativeResize="0"/>
          <p:nvPr/>
        </p:nvPicPr>
        <p:blipFill rotWithShape="1">
          <a:blip r:embed="rId6">
            <a:alphaModFix/>
          </a:blip>
          <a:srcRect b="8842" l="0" r="0" t="0"/>
          <a:stretch/>
        </p:blipFill>
        <p:spPr>
          <a:xfrm>
            <a:off x="10848750" y="4480400"/>
            <a:ext cx="2289703" cy="1746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image2.png" id="283" name="Google Shape;283;p54"/>
          <p:cNvPicPr preferRelativeResize="0"/>
          <p:nvPr/>
        </p:nvPicPr>
        <p:blipFill rotWithShape="1">
          <a:blip r:embed="rId3">
            <a:alphaModFix/>
          </a:blip>
          <a:srcRect b="2924" l="29586" r="25435" t="39511"/>
          <a:stretch/>
        </p:blipFill>
        <p:spPr>
          <a:xfrm>
            <a:off x="8597901" y="0"/>
            <a:ext cx="8742362" cy="9753600"/>
          </a:xfrm>
          <a:prstGeom prst="rect">
            <a:avLst/>
          </a:prstGeom>
          <a:noFill/>
          <a:ln>
            <a:noFill/>
          </a:ln>
        </p:spPr>
      </p:pic>
      <p:pic>
        <p:nvPicPr>
          <p:cNvPr descr="2018-04-02 - inside out - happy children type.png" id="284" name="Google Shape;284;p54"/>
          <p:cNvPicPr preferRelativeResize="0"/>
          <p:nvPr/>
        </p:nvPicPr>
        <p:blipFill rotWithShape="1">
          <a:blip r:embed="rId4">
            <a:alphaModFix/>
          </a:blip>
          <a:srcRect b="0" l="0" r="0" t="0"/>
          <a:stretch/>
        </p:blipFill>
        <p:spPr>
          <a:xfrm>
            <a:off x="1315586" y="1844048"/>
            <a:ext cx="6930484" cy="5600102"/>
          </a:xfrm>
          <a:prstGeom prst="rect">
            <a:avLst/>
          </a:prstGeom>
          <a:noFill/>
          <a:ln>
            <a:noFill/>
          </a:ln>
        </p:spPr>
      </p:pic>
      <p:pic>
        <p:nvPicPr>
          <p:cNvPr id="285" name="Google Shape;285;p54"/>
          <p:cNvPicPr preferRelativeResize="0"/>
          <p:nvPr/>
        </p:nvPicPr>
        <p:blipFill rotWithShape="1">
          <a:blip r:embed="rId5">
            <a:alphaModFix/>
          </a:blip>
          <a:srcRect b="0" l="0" r="0" t="0"/>
          <a:stretch/>
        </p:blipFill>
        <p:spPr>
          <a:xfrm>
            <a:off x="10512657" y="8351603"/>
            <a:ext cx="5395275" cy="1019325"/>
          </a:xfrm>
          <a:prstGeom prst="rect">
            <a:avLst/>
          </a:prstGeom>
          <a:noFill/>
          <a:ln>
            <a:noFill/>
          </a:ln>
        </p:spPr>
      </p:pic>
      <p:sp>
        <p:nvSpPr>
          <p:cNvPr id="286" name="Google Shape;286;p54"/>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7" name="Shape 167"/>
        <p:cNvGrpSpPr/>
        <p:nvPr/>
      </p:nvGrpSpPr>
      <p:grpSpPr>
        <a:xfrm>
          <a:off x="0" y="0"/>
          <a:ext cx="0" cy="0"/>
          <a:chOff x="0" y="0"/>
          <a:chExt cx="0" cy="0"/>
        </a:xfrm>
      </p:grpSpPr>
      <p:graphicFrame>
        <p:nvGraphicFramePr>
          <p:cNvPr id="168" name="Google Shape;168;p41"/>
          <p:cNvGraphicFramePr/>
          <p:nvPr/>
        </p:nvGraphicFramePr>
        <p:xfrm>
          <a:off x="287738" y="535913"/>
          <a:ext cx="3000000" cy="3000000"/>
        </p:xfrm>
        <a:graphic>
          <a:graphicData uri="http://schemas.openxmlformats.org/drawingml/2006/table">
            <a:tbl>
              <a:tblPr bandRow="1">
                <a:noFill/>
                <a:tableStyleId>{18305856-A753-4154-901C-50D7085FF814}</a:tableStyleId>
              </a:tblPr>
              <a:tblGrid>
                <a:gridCol w="895700"/>
                <a:gridCol w="3649775"/>
                <a:gridCol w="1956400"/>
                <a:gridCol w="6430900"/>
                <a:gridCol w="3874025"/>
              </a:tblGrid>
              <a:tr h="864300">
                <a:tc gridSpan="5">
                  <a:txBody>
                    <a:bodyPr/>
                    <a:lstStyle/>
                    <a:p>
                      <a:pPr indent="0" lvl="0" marL="0" rtl="0" algn="l">
                        <a:lnSpc>
                          <a:spcPct val="115000"/>
                        </a:lnSpc>
                        <a:spcBef>
                          <a:spcPts val="0"/>
                        </a:spcBef>
                        <a:spcAft>
                          <a:spcPts val="0"/>
                        </a:spcAft>
                        <a:buNone/>
                      </a:pPr>
                      <a:r>
                        <a:t/>
                      </a:r>
                      <a:endParaRPr>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c hMerge="1"/>
              </a:tr>
              <a:tr h="668975">
                <a:tc gridSpan="5">
                  <a:txBody>
                    <a:bodyPr/>
                    <a:lstStyle/>
                    <a:p>
                      <a:pPr indent="0" lvl="0" marL="0" rtl="0" algn="l">
                        <a:lnSpc>
                          <a:spcPct val="200000"/>
                        </a:lnSpc>
                        <a:spcBef>
                          <a:spcPts val="0"/>
                        </a:spcBef>
                        <a:spcAft>
                          <a:spcPts val="0"/>
                        </a:spcAft>
                        <a:buNone/>
                      </a:pPr>
                      <a:r>
                        <a:t/>
                      </a:r>
                      <a:endParaRPr b="1" sz="700">
                        <a:solidFill>
                          <a:srgbClr val="FFFFFF"/>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rPr b="1" lang="en-US" sz="1800">
                          <a:solidFill>
                            <a:srgbClr val="FFFFFF"/>
                          </a:solidFill>
                          <a:latin typeface="Libre Franklin"/>
                          <a:ea typeface="Libre Franklin"/>
                          <a:cs typeface="Libre Franklin"/>
                          <a:sym typeface="Libre Franklin"/>
                        </a:rPr>
                        <a:t>LOOK INSIDE </a:t>
                      </a:r>
                      <a:r>
                        <a:rPr b="1" lang="en-US" sz="1800">
                          <a:solidFill>
                            <a:srgbClr val="FFFFFF"/>
                          </a:solidFill>
                          <a:latin typeface="Libre Franklin"/>
                          <a:ea typeface="Libre Franklin"/>
                          <a:cs typeface="Libre Franklin"/>
                          <a:sym typeface="Libre Franklin"/>
                        </a:rPr>
                        <a:t>ASSEMBLY - </a:t>
                      </a:r>
                      <a:r>
                        <a:rPr b="1" lang="en-US" sz="1600">
                          <a:solidFill>
                            <a:srgbClr val="FFFFFF"/>
                          </a:solidFill>
                          <a:latin typeface="Libre Franklin"/>
                          <a:ea typeface="Libre Franklin"/>
                          <a:cs typeface="Libre Franklin"/>
                          <a:sym typeface="Libre Franklin"/>
                        </a:rPr>
                        <a:t>Information Page</a:t>
                      </a:r>
                      <a:endParaRPr b="1" sz="1000">
                        <a:solidFill>
                          <a:srgbClr val="FFFFFF"/>
                        </a:solidFill>
                        <a:latin typeface="Libre Franklin"/>
                        <a:ea typeface="Libre Franklin"/>
                        <a:cs typeface="Libre Franklin"/>
                        <a:sym typeface="Libre Franklin"/>
                      </a:endParaRPr>
                    </a:p>
                  </a:txBody>
                  <a:tcPr marT="0" marB="0"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84BF41"/>
                    </a:solidFill>
                  </a:tcPr>
                </a:tc>
                <a:tc hMerge="1"/>
                <a:tc hMerge="1"/>
                <a:tc hMerge="1"/>
                <a:tc hMerge="1"/>
              </a:tr>
              <a:tr h="454900">
                <a:tc>
                  <a:txBody>
                    <a:bodyPr/>
                    <a:lstStyle/>
                    <a:p>
                      <a:pPr indent="0" lvl="0" marL="0" rtl="0" algn="l">
                        <a:spcBef>
                          <a:spcPts val="0"/>
                        </a:spcBef>
                        <a:spcAft>
                          <a:spcPts val="0"/>
                        </a:spcAft>
                        <a:buNone/>
                      </a:pPr>
                      <a:r>
                        <a:rPr b="1" lang="en-US" sz="1200">
                          <a:solidFill>
                            <a:schemeClr val="dk1"/>
                          </a:solidFill>
                          <a:latin typeface="Libre Franklin"/>
                          <a:ea typeface="Libre Franklin"/>
                          <a:cs typeface="Libre Franklin"/>
                          <a:sym typeface="Libre Franklin"/>
                        </a:rPr>
                        <a:t>Set-Up</a:t>
                      </a:r>
                      <a:endParaRPr b="1" sz="1200">
                        <a:solidFill>
                          <a:schemeClr val="dk1"/>
                        </a:solidFill>
                        <a:latin typeface="Libre Franklin"/>
                        <a:ea typeface="Libre Franklin"/>
                        <a:cs typeface="Libre Franklin"/>
                        <a:sym typeface="Libre Frankli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tcPr>
                </a:tc>
                <a:tc gridSpan="4">
                  <a:txBody>
                    <a:bodyPr/>
                    <a:lstStyle/>
                    <a:p>
                      <a:pPr indent="-304800" lvl="0" marL="457200" rtl="0" algn="l">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Display the Look Inside </a:t>
                      </a:r>
                      <a:r>
                        <a:rPr lang="en-US" sz="1200" u="sng">
                          <a:solidFill>
                            <a:schemeClr val="hlink"/>
                          </a:solidFill>
                          <a:latin typeface="Libre Franklin"/>
                          <a:ea typeface="Libre Franklin"/>
                          <a:cs typeface="Libre Franklin"/>
                          <a:sym typeface="Libre Franklin"/>
                          <a:hlinkClick r:id="rId3"/>
                        </a:rPr>
                        <a:t> </a:t>
                      </a:r>
                      <a:r>
                        <a:rPr lang="en-US" sz="1200" u="sng">
                          <a:solidFill>
                            <a:schemeClr val="hlink"/>
                          </a:solidFill>
                          <a:latin typeface="Libre Franklin"/>
                          <a:ea typeface="Libre Franklin"/>
                          <a:cs typeface="Libre Franklin"/>
                          <a:sym typeface="Libre Franklin"/>
                          <a:hlinkClick r:id="rId4"/>
                        </a:rPr>
                        <a:t>Focus Poster</a:t>
                      </a:r>
                      <a:endParaRPr sz="1200">
                        <a:solidFill>
                          <a:schemeClr val="dk1"/>
                        </a:solidFill>
                        <a:latin typeface="Libre Franklin"/>
                        <a:ea typeface="Libre Franklin"/>
                        <a:cs typeface="Libre Franklin"/>
                        <a:sym typeface="Libre Franklin"/>
                      </a:endParaRPr>
                    </a:p>
                    <a:p>
                      <a:pPr indent="-304800" lvl="0" marL="457200" rtl="0" algn="l">
                        <a:lnSpc>
                          <a:spcPct val="115000"/>
                        </a:lnSpc>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Set up th</a:t>
                      </a:r>
                      <a:r>
                        <a:rPr lang="en-US" sz="1200">
                          <a:solidFill>
                            <a:schemeClr val="dk1"/>
                          </a:solidFill>
                          <a:latin typeface="Libre Franklin"/>
                          <a:ea typeface="Libre Franklin"/>
                          <a:cs typeface="Libre Franklin"/>
                          <a:sym typeface="Libre Franklin"/>
                        </a:rPr>
                        <a:t>e slide </a:t>
                      </a:r>
                      <a:r>
                        <a:rPr lang="en-US" sz="1200">
                          <a:solidFill>
                            <a:schemeClr val="dk1"/>
                          </a:solidFill>
                          <a:latin typeface="Libre Franklin"/>
                          <a:ea typeface="Libre Franklin"/>
                          <a:cs typeface="Libre Franklin"/>
                          <a:sym typeface="Libre Franklin"/>
                        </a:rPr>
                        <a:t>presentation and ensure that it is </a:t>
                      </a:r>
                      <a:r>
                        <a:rPr lang="en-US" sz="1200">
                          <a:solidFill>
                            <a:schemeClr val="dk1"/>
                          </a:solidFill>
                          <a:latin typeface="Libre Franklin"/>
                          <a:ea typeface="Libre Franklin"/>
                          <a:cs typeface="Libre Franklin"/>
                          <a:sym typeface="Libre Franklin"/>
                        </a:rPr>
                        <a:t>working</a:t>
                      </a:r>
                      <a:endParaRPr sz="1200">
                        <a:solidFill>
                          <a:schemeClr val="dk1"/>
                        </a:solidFill>
                        <a:latin typeface="Libre Franklin"/>
                        <a:ea typeface="Libre Franklin"/>
                        <a:cs typeface="Libre Franklin"/>
                        <a:sym typeface="Libre Franklin"/>
                      </a:endParaRPr>
                    </a:p>
                    <a:p>
                      <a:pPr indent="-304800" lvl="0" marL="457200" rtl="0" algn="l">
                        <a:lnSpc>
                          <a:spcPct val="115000"/>
                        </a:lnSpc>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Print out The ‘Key to Happiness’ story on slide 4.</a:t>
                      </a:r>
                      <a:endParaRPr sz="1200">
                        <a:solidFill>
                          <a:schemeClr val="dk1"/>
                        </a:solidFill>
                        <a:latin typeface="Libre Franklin"/>
                        <a:ea typeface="Libre Franklin"/>
                        <a:cs typeface="Libre Franklin"/>
                        <a:sym typeface="Libre Frankli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787700">
                <a:tc>
                  <a:txBody>
                    <a:bodyPr/>
                    <a:lstStyle/>
                    <a:p>
                      <a:pPr indent="0" lvl="0" marL="0" rtl="0" algn="l">
                        <a:lnSpc>
                          <a:spcPct val="115000"/>
                        </a:lnSpc>
                        <a:spcBef>
                          <a:spcPts val="0"/>
                        </a:spcBef>
                        <a:spcAft>
                          <a:spcPts val="0"/>
                        </a:spcAft>
                        <a:buNone/>
                      </a:pPr>
                      <a:r>
                        <a:rPr b="1" lang="en-US" sz="1200">
                          <a:solidFill>
                            <a:schemeClr val="dk1"/>
                          </a:solidFill>
                          <a:latin typeface="Libre Franklin"/>
                          <a:ea typeface="Libre Franklin"/>
                          <a:cs typeface="Libre Franklin"/>
                          <a:sym typeface="Libre Franklin"/>
                        </a:rPr>
                        <a:t>Aims</a:t>
                      </a:r>
                      <a:endParaRPr b="1" sz="1200">
                        <a:solidFill>
                          <a:schemeClr val="dk1"/>
                        </a:solidFill>
                        <a:latin typeface="Libre Franklin"/>
                        <a:ea typeface="Libre Franklin"/>
                        <a:cs typeface="Libre Franklin"/>
                        <a:sym typeface="Libre Frankli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4">
                  <a:txBody>
                    <a:bodyPr/>
                    <a:lstStyle/>
                    <a:p>
                      <a:pPr indent="-304800" lvl="0" marL="457200" rtl="0" algn="l">
                        <a:lnSpc>
                          <a:spcPct val="100000"/>
                        </a:lnSpc>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To provide the whole school with an introduction to the 5 Keys to Happiness over 5 assemblies</a:t>
                      </a:r>
                      <a:endParaRPr sz="1200">
                        <a:solidFill>
                          <a:schemeClr val="dk1"/>
                        </a:solidFill>
                        <a:latin typeface="Libre Franklin"/>
                        <a:ea typeface="Libre Franklin"/>
                        <a:cs typeface="Libre Franklin"/>
                        <a:sym typeface="Libre Franklin"/>
                      </a:endParaRPr>
                    </a:p>
                    <a:p>
                      <a:pPr indent="-304800" lvl="0" marL="457200" rtl="0" algn="l">
                        <a:lnSpc>
                          <a:spcPct val="100000"/>
                        </a:lnSpc>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To instill a sense of excitement and anticipation around the Keys using the fun, simple assembly format</a:t>
                      </a:r>
                      <a:endParaRPr sz="1200">
                        <a:solidFill>
                          <a:schemeClr val="dk1"/>
                        </a:solidFill>
                        <a:latin typeface="Libre Franklin"/>
                        <a:ea typeface="Libre Franklin"/>
                        <a:cs typeface="Libre Franklin"/>
                        <a:sym typeface="Libre Franklin"/>
                      </a:endParaRPr>
                    </a:p>
                    <a:p>
                      <a:pPr indent="-304800" lvl="0" marL="457200" rtl="0" algn="l">
                        <a:lnSpc>
                          <a:spcPct val="100000"/>
                        </a:lnSpc>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To motivate staff to use the Toolbox resources to improve happiness and wellbeing</a:t>
                      </a:r>
                      <a:endParaRPr sz="1200">
                        <a:solidFill>
                          <a:schemeClr val="dk1"/>
                        </a:solidFill>
                        <a:latin typeface="Libre Franklin"/>
                        <a:ea typeface="Libre Franklin"/>
                        <a:cs typeface="Libre Franklin"/>
                        <a:sym typeface="Libre Franklin"/>
                      </a:endParaRPr>
                    </a:p>
                    <a:p>
                      <a:pPr indent="-304800" lvl="0" marL="457200" rtl="0" algn="l">
                        <a:lnSpc>
                          <a:spcPct val="100000"/>
                        </a:lnSpc>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To begin to meet specific objectives of Relationships Education and Health Education that link to the Keys (see below)</a:t>
                      </a:r>
                      <a:endParaRPr sz="1200">
                        <a:solidFill>
                          <a:schemeClr val="dk1"/>
                        </a:solidFill>
                        <a:latin typeface="Libre Franklin"/>
                        <a:ea typeface="Libre Franklin"/>
                        <a:cs typeface="Libre Franklin"/>
                        <a:sym typeface="Libre Franklin"/>
                      </a:endParaRPr>
                    </a:p>
                    <a:p>
                      <a:pPr indent="-304800" lvl="0" marL="457200" rtl="0" algn="l">
                        <a:lnSpc>
                          <a:spcPct val="100000"/>
                        </a:lnSpc>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To introduce the warm up activity that will be completed in the lesson</a:t>
                      </a:r>
                      <a:endParaRPr sz="1200">
                        <a:solidFill>
                          <a:schemeClr val="dk1"/>
                        </a:solidFill>
                        <a:latin typeface="Libre Franklin"/>
                        <a:ea typeface="Libre Franklin"/>
                        <a:cs typeface="Libre Franklin"/>
                        <a:sym typeface="Libre Frankli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4011425">
                <a:tc>
                  <a:txBody>
                    <a:bodyPr/>
                    <a:lstStyle/>
                    <a:p>
                      <a:pPr indent="0" lvl="0" marL="0" rtl="0" algn="l">
                        <a:spcBef>
                          <a:spcPts val="0"/>
                        </a:spcBef>
                        <a:spcAft>
                          <a:spcPts val="0"/>
                        </a:spcAft>
                        <a:buNone/>
                      </a:pPr>
                      <a:r>
                        <a:rPr b="1" lang="en-US" sz="1200">
                          <a:solidFill>
                            <a:schemeClr val="dk1"/>
                          </a:solidFill>
                          <a:latin typeface="Libre Franklin"/>
                          <a:ea typeface="Libre Franklin"/>
                          <a:cs typeface="Libre Franklin"/>
                          <a:sym typeface="Libre Franklin"/>
                        </a:rPr>
                        <a:t>Outcomes</a:t>
                      </a:r>
                      <a:endParaRPr b="1" sz="12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b="1" lang="en-US" sz="1200">
                          <a:solidFill>
                            <a:schemeClr val="dk1"/>
                          </a:solidFill>
                          <a:latin typeface="Libre Franklin"/>
                          <a:ea typeface="Libre Franklin"/>
                          <a:cs typeface="Libre Franklin"/>
                          <a:sym typeface="Libre Franklin"/>
                        </a:rPr>
                        <a:t> </a:t>
                      </a:r>
                      <a:endParaRPr b="1" sz="1200">
                        <a:solidFill>
                          <a:schemeClr val="dk1"/>
                        </a:solidFill>
                        <a:latin typeface="Libre Franklin"/>
                        <a:ea typeface="Libre Franklin"/>
                        <a:cs typeface="Libre Franklin"/>
                        <a:sym typeface="Libre Frankli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4">
                  <a:txBody>
                    <a:bodyPr/>
                    <a:lstStyle/>
                    <a:p>
                      <a:pPr indent="0" lvl="0" marL="0" rtl="0" algn="l">
                        <a:spcBef>
                          <a:spcPts val="0"/>
                        </a:spcBef>
                        <a:spcAft>
                          <a:spcPts val="0"/>
                        </a:spcAft>
                        <a:buNone/>
                      </a:pPr>
                      <a:r>
                        <a:rPr b="1" lang="en-US" sz="1200">
                          <a:solidFill>
                            <a:schemeClr val="dk1"/>
                          </a:solidFill>
                          <a:latin typeface="Libre Franklin"/>
                          <a:ea typeface="Libre Franklin"/>
                          <a:cs typeface="Libre Franklin"/>
                          <a:sym typeface="Libre Franklin"/>
                        </a:rPr>
                        <a:t>By the end of the 5 </a:t>
                      </a:r>
                      <a:r>
                        <a:rPr b="1" lang="en-US" sz="1200">
                          <a:solidFill>
                            <a:schemeClr val="dk1"/>
                          </a:solidFill>
                          <a:latin typeface="Libre Franklin"/>
                          <a:ea typeface="Libre Franklin"/>
                          <a:cs typeface="Libre Franklin"/>
                          <a:sym typeface="Libre Franklin"/>
                        </a:rPr>
                        <a:t>assemblies</a:t>
                      </a:r>
                      <a:r>
                        <a:rPr b="1" lang="en-US" sz="1200">
                          <a:solidFill>
                            <a:schemeClr val="dk1"/>
                          </a:solidFill>
                          <a:latin typeface="Libre Franklin"/>
                          <a:ea typeface="Libre Franklin"/>
                          <a:cs typeface="Libre Franklin"/>
                          <a:sym typeface="Libre Franklin"/>
                        </a:rPr>
                        <a:t>, the following will be introduced</a:t>
                      </a:r>
                      <a:r>
                        <a:rPr b="1" lang="en-US" sz="1200">
                          <a:solidFill>
                            <a:schemeClr val="dk1"/>
                          </a:solidFill>
                          <a:latin typeface="Libre Franklin"/>
                          <a:ea typeface="Libre Franklin"/>
                          <a:cs typeface="Libre Franklin"/>
                          <a:sym typeface="Libre Franklin"/>
                        </a:rPr>
                        <a:t>:</a:t>
                      </a:r>
                      <a:endParaRPr b="1" sz="12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b="1" lang="en-US" sz="1200">
                          <a:solidFill>
                            <a:schemeClr val="dk1"/>
                          </a:solidFill>
                          <a:latin typeface="Libre Franklin"/>
                          <a:ea typeface="Libre Franklin"/>
                          <a:cs typeface="Libre Franklin"/>
                          <a:sym typeface="Libre Franklin"/>
                        </a:rPr>
                        <a:t>5 Keys to Happiness</a:t>
                      </a:r>
                      <a:endParaRPr b="1" sz="1200">
                        <a:solidFill>
                          <a:schemeClr val="dk1"/>
                        </a:solidFill>
                        <a:latin typeface="Libre Franklin"/>
                        <a:ea typeface="Libre Franklin"/>
                        <a:cs typeface="Libre Franklin"/>
                        <a:sym typeface="Libre Franklin"/>
                      </a:endParaRPr>
                    </a:p>
                    <a:p>
                      <a:pPr indent="-304800" lvl="0" marL="457200" rtl="0" algn="l">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Children to be able to name the 5 Keys to Happiness and begin to understand how they can help look after their happiness and wellbeing.</a:t>
                      </a:r>
                      <a:endParaRPr sz="12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t/>
                      </a:r>
                      <a:endParaRPr sz="1200">
                        <a:latin typeface="Libre Franklin"/>
                        <a:ea typeface="Libre Franklin"/>
                        <a:cs typeface="Libre Franklin"/>
                        <a:sym typeface="Libre Franklin"/>
                      </a:endParaRPr>
                    </a:p>
                    <a:p>
                      <a:pPr indent="0" lvl="0" marL="0" rtl="0" algn="l">
                        <a:lnSpc>
                          <a:spcPct val="115000"/>
                        </a:lnSpc>
                        <a:spcBef>
                          <a:spcPts val="0"/>
                        </a:spcBef>
                        <a:spcAft>
                          <a:spcPts val="0"/>
                        </a:spcAft>
                        <a:buNone/>
                      </a:pPr>
                      <a:r>
                        <a:rPr b="1" lang="en-US" sz="1200" u="sng">
                          <a:solidFill>
                            <a:schemeClr val="hlink"/>
                          </a:solidFill>
                          <a:latin typeface="Libre Franklin"/>
                          <a:ea typeface="Libre Franklin"/>
                          <a:cs typeface="Libre Franklin"/>
                          <a:sym typeface="Libre Franklin"/>
                          <a:hlinkClick r:id="rId5"/>
                        </a:rPr>
                        <a:t>Relationships Education, RSE and Health Education</a:t>
                      </a:r>
                      <a:endParaRPr b="1" sz="12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b="1" lang="en-US" sz="1200">
                          <a:solidFill>
                            <a:schemeClr val="dk1"/>
                          </a:solidFill>
                          <a:latin typeface="Libre Franklin"/>
                          <a:ea typeface="Libre Franklin"/>
                          <a:cs typeface="Libre Franklin"/>
                          <a:sym typeface="Libre Franklin"/>
                        </a:rPr>
                        <a:t>By the end of primary school pupils should know:</a:t>
                      </a:r>
                      <a:endParaRPr b="1" sz="12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t/>
                      </a:r>
                      <a:endParaRPr b="1" sz="12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b="1" lang="en-US" sz="1200">
                          <a:solidFill>
                            <a:schemeClr val="dk1"/>
                          </a:solidFill>
                          <a:latin typeface="Libre Franklin"/>
                          <a:ea typeface="Libre Franklin"/>
                          <a:cs typeface="Libre Franklin"/>
                          <a:sym typeface="Libre Franklin"/>
                        </a:rPr>
                        <a:t>Mental Wellbeing</a:t>
                      </a:r>
                      <a:endParaRPr b="1" sz="1200">
                        <a:solidFill>
                          <a:schemeClr val="dk1"/>
                        </a:solidFill>
                        <a:latin typeface="Libre Franklin"/>
                        <a:ea typeface="Libre Franklin"/>
                        <a:cs typeface="Libre Franklin"/>
                        <a:sym typeface="Libre Franklin"/>
                      </a:endParaRPr>
                    </a:p>
                    <a:p>
                      <a:pPr indent="-304800" lvl="0" marL="457200" rtl="0" algn="l">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Mental Wellbeing 1: that mental wellbeing is a normal part of daily life, in the same way as physical health </a:t>
                      </a:r>
                      <a:r>
                        <a:rPr i="1" lang="en-US" sz="1200">
                          <a:solidFill>
                            <a:schemeClr val="dk1"/>
                          </a:solidFill>
                          <a:latin typeface="Libre Franklin"/>
                          <a:ea typeface="Libre Franklin"/>
                          <a:cs typeface="Libre Franklin"/>
                          <a:sym typeface="Libre Franklin"/>
                        </a:rPr>
                        <a:t>(this is an overarching objective linked to all the 5 Keys to Happiness).</a:t>
                      </a:r>
                      <a:endParaRPr sz="1200">
                        <a:solidFill>
                          <a:schemeClr val="dk1"/>
                        </a:solidFill>
                        <a:latin typeface="Libre Franklin"/>
                        <a:ea typeface="Libre Franklin"/>
                        <a:cs typeface="Libre Franklin"/>
                        <a:sym typeface="Libre Franklin"/>
                      </a:endParaRPr>
                    </a:p>
                    <a:p>
                      <a:pPr indent="-304800" lvl="0" marL="457200" rtl="0" algn="l">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Mental Wellbeing 3: how to recognise and talk about their emotions, including having a varied vocabulary of words to use when talking about their own and others’ feelings. </a:t>
                      </a:r>
                      <a:endParaRPr sz="1200">
                        <a:solidFill>
                          <a:schemeClr val="dk1"/>
                        </a:solidFill>
                        <a:latin typeface="Libre Franklin"/>
                        <a:ea typeface="Libre Franklin"/>
                        <a:cs typeface="Libre Franklin"/>
                        <a:sym typeface="Libre Franklin"/>
                      </a:endParaRPr>
                    </a:p>
                    <a:p>
                      <a:pPr indent="-304800" lvl="0" marL="457200" rtl="0" algn="l">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Mental Wellbeing 6: simple self-care techniques, including the importance of rest, time spent with friends and family and the benefits of hobbies and interests.</a:t>
                      </a:r>
                      <a:endParaRPr sz="1200">
                        <a:solidFill>
                          <a:schemeClr val="dk1"/>
                        </a:solidFill>
                        <a:latin typeface="Libre Franklin"/>
                        <a:ea typeface="Libre Franklin"/>
                        <a:cs typeface="Libre Franklin"/>
                        <a:sym typeface="Libre Franklin"/>
                      </a:endParaRPr>
                    </a:p>
                    <a:p>
                      <a:pPr indent="-304800" lvl="0" marL="457200" rtl="0" algn="l">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Mental Wellbeing 9: where and how to seek support (including recognising the triggers for seeking support), including </a:t>
                      </a:r>
                      <a:r>
                        <a:rPr lang="en-US" sz="1200" u="sng">
                          <a:solidFill>
                            <a:schemeClr val="dk1"/>
                          </a:solidFill>
                          <a:latin typeface="Libre Franklin"/>
                          <a:ea typeface="Libre Franklin"/>
                          <a:cs typeface="Libre Franklin"/>
                          <a:sym typeface="Libre Franklin"/>
                        </a:rPr>
                        <a:t>whom in school they should speak to if they are worried about their own or someone else’s mental wellbeing </a:t>
                      </a:r>
                      <a:r>
                        <a:rPr lang="en-US" sz="1200">
                          <a:solidFill>
                            <a:schemeClr val="dk1"/>
                          </a:solidFill>
                          <a:latin typeface="Libre Franklin"/>
                          <a:ea typeface="Libre Franklin"/>
                          <a:cs typeface="Libre Franklin"/>
                          <a:sym typeface="Libre Franklin"/>
                        </a:rPr>
                        <a:t>or ability to control their emotions </a:t>
                      </a:r>
                      <a:r>
                        <a:rPr i="1" lang="en-US" sz="1200">
                          <a:solidFill>
                            <a:schemeClr val="dk1"/>
                          </a:solidFill>
                          <a:latin typeface="Libre Franklin"/>
                          <a:ea typeface="Libre Franklin"/>
                          <a:cs typeface="Libre Franklin"/>
                          <a:sym typeface="Libre Franklin"/>
                        </a:rPr>
                        <a:t>(only underlined sections covered in this lesson).</a:t>
                      </a:r>
                      <a:endParaRPr sz="1200">
                        <a:solidFill>
                          <a:schemeClr val="dk1"/>
                        </a:solidFill>
                        <a:latin typeface="Libre Franklin"/>
                        <a:ea typeface="Libre Franklin"/>
                        <a:cs typeface="Libre Franklin"/>
                        <a:sym typeface="Libre Franklin"/>
                      </a:endParaRPr>
                    </a:p>
                    <a:p>
                      <a:pPr indent="0" lvl="0" marL="457200" rtl="0" algn="l">
                        <a:spcBef>
                          <a:spcPts val="0"/>
                        </a:spcBef>
                        <a:spcAft>
                          <a:spcPts val="0"/>
                        </a:spcAft>
                        <a:buNone/>
                      </a:pPr>
                      <a:r>
                        <a:t/>
                      </a:r>
                      <a:endParaRPr sz="12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b="1" lang="en-US" sz="1200">
                          <a:solidFill>
                            <a:schemeClr val="dk1"/>
                          </a:solidFill>
                          <a:latin typeface="Libre Franklin"/>
                          <a:ea typeface="Libre Franklin"/>
                          <a:cs typeface="Libre Franklin"/>
                          <a:sym typeface="Libre Franklin"/>
                        </a:rPr>
                        <a:t>Respectful Relationships</a:t>
                      </a:r>
                      <a:endParaRPr b="1" sz="1200">
                        <a:solidFill>
                          <a:schemeClr val="dk1"/>
                        </a:solidFill>
                        <a:latin typeface="Libre Franklin"/>
                        <a:ea typeface="Libre Franklin"/>
                        <a:cs typeface="Libre Franklin"/>
                        <a:sym typeface="Libre Franklin"/>
                      </a:endParaRPr>
                    </a:p>
                    <a:p>
                      <a:pPr indent="-304800" lvl="0" marL="457200" rtl="0" algn="l">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Respectful Relationships 2: practical steps they can take in a range of different contexts to improve or support respectful relationships. </a:t>
                      </a:r>
                      <a:endParaRPr sz="1200">
                        <a:solidFill>
                          <a:schemeClr val="dk1"/>
                        </a:solidFill>
                        <a:latin typeface="Libre Franklin"/>
                        <a:ea typeface="Libre Franklin"/>
                        <a:cs typeface="Libre Franklin"/>
                        <a:sym typeface="Libre Franklin"/>
                      </a:endParaRPr>
                    </a:p>
                    <a:p>
                      <a:pPr indent="-304800" lvl="0" marL="457200" rtl="0" algn="l">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Respectful Relationships 4: the importance of self-respect and how this links to their own happiness. </a:t>
                      </a:r>
                      <a:endParaRPr sz="12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t/>
                      </a:r>
                      <a:endParaRPr sz="12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b="1" lang="en-US" sz="1200">
                          <a:solidFill>
                            <a:schemeClr val="dk1"/>
                          </a:solidFill>
                          <a:latin typeface="Libre Franklin"/>
                          <a:ea typeface="Libre Franklin"/>
                          <a:cs typeface="Libre Franklin"/>
                          <a:sym typeface="Libre Franklin"/>
                        </a:rPr>
                        <a:t>Physical Health and Fitness 2</a:t>
                      </a:r>
                      <a:endParaRPr b="1" sz="1200">
                        <a:solidFill>
                          <a:schemeClr val="dk1"/>
                        </a:solidFill>
                        <a:latin typeface="Libre Franklin"/>
                        <a:ea typeface="Libre Franklin"/>
                        <a:cs typeface="Libre Franklin"/>
                        <a:sym typeface="Libre Franklin"/>
                      </a:endParaRPr>
                    </a:p>
                    <a:p>
                      <a:pPr indent="-304800" lvl="0" marL="457200" rtl="0" algn="l">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Physical Health and Fitness 2: </a:t>
                      </a:r>
                      <a:r>
                        <a:rPr lang="en-US" sz="1200" u="sng">
                          <a:solidFill>
                            <a:schemeClr val="dk1"/>
                          </a:solidFill>
                          <a:latin typeface="Libre Franklin"/>
                          <a:ea typeface="Libre Franklin"/>
                          <a:cs typeface="Libre Franklin"/>
                          <a:sym typeface="Libre Franklin"/>
                        </a:rPr>
                        <a:t>the importance of building regular exercise into daily</a:t>
                      </a:r>
                      <a:r>
                        <a:rPr lang="en-US" sz="1200">
                          <a:solidFill>
                            <a:schemeClr val="dk1"/>
                          </a:solidFill>
                          <a:latin typeface="Libre Franklin"/>
                          <a:ea typeface="Libre Franklin"/>
                          <a:cs typeface="Libre Franklin"/>
                          <a:sym typeface="Libre Franklin"/>
                        </a:rPr>
                        <a:t> and weekly </a:t>
                      </a:r>
                      <a:r>
                        <a:rPr lang="en-US" sz="1200" u="sng">
                          <a:solidFill>
                            <a:schemeClr val="dk1"/>
                          </a:solidFill>
                          <a:latin typeface="Libre Franklin"/>
                          <a:ea typeface="Libre Franklin"/>
                          <a:cs typeface="Libre Franklin"/>
                          <a:sym typeface="Libre Franklin"/>
                        </a:rPr>
                        <a:t>routines and how to achieve this</a:t>
                      </a:r>
                      <a:r>
                        <a:rPr lang="en-US" sz="1200">
                          <a:solidFill>
                            <a:schemeClr val="dk1"/>
                          </a:solidFill>
                          <a:latin typeface="Libre Franklin"/>
                          <a:ea typeface="Libre Franklin"/>
                          <a:cs typeface="Libre Franklin"/>
                          <a:sym typeface="Libre Franklin"/>
                        </a:rPr>
                        <a:t>; for example walking or cycling to school, a daily active mile or other forms of regular, vigorous exercise </a:t>
                      </a:r>
                      <a:r>
                        <a:rPr i="1" lang="en-US" sz="1200">
                          <a:solidFill>
                            <a:schemeClr val="dk1"/>
                          </a:solidFill>
                          <a:latin typeface="Libre Franklin"/>
                          <a:ea typeface="Libre Franklin"/>
                          <a:cs typeface="Libre Franklin"/>
                          <a:sym typeface="Libre Franklin"/>
                        </a:rPr>
                        <a:t>(only underlined sections covered in this lesson).</a:t>
                      </a:r>
                      <a:endParaRPr i="1" sz="1200">
                        <a:solidFill>
                          <a:schemeClr val="dk1"/>
                        </a:solidFill>
                        <a:latin typeface="Libre Franklin"/>
                        <a:ea typeface="Libre Franklin"/>
                        <a:cs typeface="Libre Franklin"/>
                        <a:sym typeface="Libre Franklin"/>
                      </a:endParaRPr>
                    </a:p>
                    <a:p>
                      <a:pPr indent="0" lvl="0" marL="457200" rtl="0" algn="l">
                        <a:spcBef>
                          <a:spcPts val="0"/>
                        </a:spcBef>
                        <a:spcAft>
                          <a:spcPts val="0"/>
                        </a:spcAft>
                        <a:buNone/>
                      </a:pPr>
                      <a:r>
                        <a:t/>
                      </a:r>
                      <a:endParaRPr i="1" sz="1200">
                        <a:solidFill>
                          <a:schemeClr val="dk1"/>
                        </a:solidFill>
                        <a:latin typeface="Libre Franklin"/>
                        <a:ea typeface="Libre Franklin"/>
                        <a:cs typeface="Libre Franklin"/>
                        <a:sym typeface="Libre Frankli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632175">
                <a:tc>
                  <a:txBody>
                    <a:bodyPr/>
                    <a:lstStyle/>
                    <a:p>
                      <a:pPr indent="0" lvl="0" marL="0" rtl="0" algn="l">
                        <a:spcBef>
                          <a:spcPts val="0"/>
                        </a:spcBef>
                        <a:spcAft>
                          <a:spcPts val="0"/>
                        </a:spcAft>
                        <a:buNone/>
                      </a:pPr>
                      <a:r>
                        <a:rPr b="1" lang="en-US" sz="1200">
                          <a:solidFill>
                            <a:schemeClr val="dk1"/>
                          </a:solidFill>
                          <a:latin typeface="Libre Franklin"/>
                          <a:ea typeface="Libre Franklin"/>
                          <a:cs typeface="Libre Franklin"/>
                          <a:sym typeface="Libre Franklin"/>
                        </a:rPr>
                        <a:t>Please Note</a:t>
                      </a:r>
                      <a:endParaRPr b="1" sz="1200">
                        <a:solidFill>
                          <a:schemeClr val="dk1"/>
                        </a:solidFill>
                        <a:latin typeface="Libre Franklin"/>
                        <a:ea typeface="Libre Franklin"/>
                        <a:cs typeface="Libre Franklin"/>
                        <a:sym typeface="Libre Franklin"/>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4">
                  <a:txBody>
                    <a:bodyPr/>
                    <a:lstStyle/>
                    <a:p>
                      <a:pPr indent="0" lvl="0" marL="0" marR="66675" rtl="0" algn="l">
                        <a:lnSpc>
                          <a:spcPct val="115000"/>
                        </a:lnSpc>
                        <a:spcBef>
                          <a:spcPts val="0"/>
                        </a:spcBef>
                        <a:spcAft>
                          <a:spcPts val="0"/>
                        </a:spcAft>
                        <a:buClr>
                          <a:schemeClr val="dk1"/>
                        </a:buClr>
                        <a:buSzPts val="1100"/>
                        <a:buFont typeface="Arial"/>
                        <a:buNone/>
                      </a:pPr>
                      <a:r>
                        <a:rPr b="1" lang="en-US" sz="1200">
                          <a:solidFill>
                            <a:schemeClr val="dk1"/>
                          </a:solidFill>
                          <a:latin typeface="Libre Franklin"/>
                          <a:ea typeface="Libre Franklin"/>
                          <a:cs typeface="Libre Franklin"/>
                          <a:sym typeface="Libre Franklin"/>
                        </a:rPr>
                        <a:t>We do not cover these sections of the Relationships Education, RSE, and Health Education - Schools to use their own schemes of work for these areas.</a:t>
                      </a:r>
                      <a:endParaRPr b="1" sz="1200">
                        <a:solidFill>
                          <a:schemeClr val="dk1"/>
                        </a:solidFill>
                        <a:latin typeface="Libre Franklin"/>
                        <a:ea typeface="Libre Franklin"/>
                        <a:cs typeface="Libre Franklin"/>
                        <a:sym typeface="Libre Franklin"/>
                      </a:endParaRPr>
                    </a:p>
                    <a:p>
                      <a:pPr indent="0" lvl="0" marL="457200" marR="66675" rtl="0" algn="l">
                        <a:lnSpc>
                          <a:spcPct val="115000"/>
                        </a:lnSpc>
                        <a:spcBef>
                          <a:spcPts val="0"/>
                        </a:spcBef>
                        <a:spcAft>
                          <a:spcPts val="0"/>
                        </a:spcAft>
                        <a:buClr>
                          <a:schemeClr val="dk1"/>
                        </a:buClr>
                        <a:buSzPts val="1100"/>
                        <a:buFont typeface="Arial"/>
                        <a:buNone/>
                      </a:pPr>
                      <a:r>
                        <a:rPr lang="en-US" sz="1200">
                          <a:solidFill>
                            <a:schemeClr val="dk1"/>
                          </a:solidFill>
                          <a:latin typeface="Libre Franklin"/>
                          <a:ea typeface="Libre Franklin"/>
                          <a:cs typeface="Libre Franklin"/>
                          <a:sym typeface="Libre Franklin"/>
                        </a:rPr>
                        <a:t>Internet Safety and Harms, Online Relationships, Changing Adolescent Body, Drugs, Alcohol and Tobacco</a:t>
                      </a:r>
                      <a:endParaRPr sz="1200">
                        <a:solidFill>
                          <a:schemeClr val="dk1"/>
                        </a:solidFill>
                        <a:latin typeface="Libre Franklin"/>
                        <a:ea typeface="Libre Franklin"/>
                        <a:cs typeface="Libre Franklin"/>
                        <a:sym typeface="Libre Franklin"/>
                      </a:endParaRPr>
                    </a:p>
                    <a:p>
                      <a:pPr indent="0" lvl="0" marL="0" marR="66675" rtl="0" algn="l">
                        <a:lnSpc>
                          <a:spcPct val="115000"/>
                        </a:lnSpc>
                        <a:spcBef>
                          <a:spcPts val="0"/>
                        </a:spcBef>
                        <a:spcAft>
                          <a:spcPts val="0"/>
                        </a:spcAft>
                        <a:buClr>
                          <a:schemeClr val="dk1"/>
                        </a:buClr>
                        <a:buSzPts val="1100"/>
                        <a:buFont typeface="Arial"/>
                        <a:buNone/>
                      </a:pPr>
                      <a:r>
                        <a:rPr b="1" lang="en-US" sz="1200">
                          <a:solidFill>
                            <a:schemeClr val="dk1"/>
                          </a:solidFill>
                          <a:latin typeface="Libre Franklin"/>
                          <a:ea typeface="Libre Franklin"/>
                          <a:cs typeface="Libre Franklin"/>
                          <a:sym typeface="Libre Franklin"/>
                        </a:rPr>
                        <a:t>We do not cover the following specific objectives - Schools to use their own schemes of work for these areas.</a:t>
                      </a:r>
                      <a:endParaRPr b="1" sz="1200">
                        <a:solidFill>
                          <a:schemeClr val="dk1"/>
                        </a:solidFill>
                        <a:latin typeface="Libre Franklin"/>
                        <a:ea typeface="Libre Franklin"/>
                        <a:cs typeface="Libre Franklin"/>
                        <a:sym typeface="Libre Franklin"/>
                      </a:endParaRPr>
                    </a:p>
                    <a:p>
                      <a:pPr indent="0" lvl="0" marL="457200" marR="66675" rtl="0" algn="l">
                        <a:lnSpc>
                          <a:spcPct val="115000"/>
                        </a:lnSpc>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Respectful relationships 6 (about bullying and cyberbullying), Being Safe 1, 2, 3, 4, 5 and 7 (about personal boundaries, appropriate contact, recognise feelings of being unsafe, how to report concerns or abuse).</a:t>
                      </a:r>
                      <a:endParaRPr b="1" sz="1200">
                        <a:solidFill>
                          <a:schemeClr val="dk1"/>
                        </a:solidFill>
                        <a:latin typeface="Libre Franklin"/>
                        <a:ea typeface="Libre Franklin"/>
                        <a:cs typeface="Libre Franklin"/>
                        <a:sym typeface="Libre Franklin"/>
                      </a:endParaRPr>
                    </a:p>
                    <a:p>
                      <a:pPr indent="0" lvl="0" marL="0" marR="66675"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bl>
          </a:graphicData>
        </a:graphic>
      </p:graphicFrame>
      <p:sp>
        <p:nvSpPr>
          <p:cNvPr id="169" name="Google Shape;169;p41"/>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pic>
        <p:nvPicPr>
          <p:cNvPr id="170" name="Google Shape;170;p41"/>
          <p:cNvPicPr preferRelativeResize="0"/>
          <p:nvPr/>
        </p:nvPicPr>
        <p:blipFill>
          <a:blip r:embed="rId6">
            <a:alphaModFix/>
          </a:blip>
          <a:stretch>
            <a:fillRect/>
          </a:stretch>
        </p:blipFill>
        <p:spPr>
          <a:xfrm>
            <a:off x="16054100" y="587775"/>
            <a:ext cx="877250" cy="694225"/>
          </a:xfrm>
          <a:prstGeom prst="rect">
            <a:avLst/>
          </a:prstGeom>
          <a:noFill/>
          <a:ln>
            <a:noFill/>
          </a:ln>
        </p:spPr>
      </p:pic>
      <p:pic>
        <p:nvPicPr>
          <p:cNvPr id="171" name="Google Shape;171;p41"/>
          <p:cNvPicPr preferRelativeResize="0"/>
          <p:nvPr/>
        </p:nvPicPr>
        <p:blipFill>
          <a:blip r:embed="rId7">
            <a:alphaModFix/>
          </a:blip>
          <a:stretch>
            <a:fillRect/>
          </a:stretch>
        </p:blipFill>
        <p:spPr>
          <a:xfrm>
            <a:off x="547200" y="698938"/>
            <a:ext cx="2503545" cy="471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5" name="Shape 175"/>
        <p:cNvGrpSpPr/>
        <p:nvPr/>
      </p:nvGrpSpPr>
      <p:grpSpPr>
        <a:xfrm>
          <a:off x="0" y="0"/>
          <a:ext cx="0" cy="0"/>
          <a:chOff x="0" y="0"/>
          <a:chExt cx="0" cy="0"/>
        </a:xfrm>
      </p:grpSpPr>
      <p:sp>
        <p:nvSpPr>
          <p:cNvPr id="176" name="Google Shape;176;p42"/>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graphicFrame>
        <p:nvGraphicFramePr>
          <p:cNvPr id="177" name="Google Shape;177;p42"/>
          <p:cNvGraphicFramePr/>
          <p:nvPr/>
        </p:nvGraphicFramePr>
        <p:xfrm>
          <a:off x="196425" y="239225"/>
          <a:ext cx="3000000" cy="3000000"/>
        </p:xfrm>
        <a:graphic>
          <a:graphicData uri="http://schemas.openxmlformats.org/drawingml/2006/table">
            <a:tbl>
              <a:tblPr>
                <a:noFill/>
                <a:tableStyleId>{4F70437B-2F53-446F-839C-E7A532B6AA6A}</a:tableStyleId>
              </a:tblPr>
              <a:tblGrid>
                <a:gridCol w="1785200"/>
                <a:gridCol w="15017750"/>
              </a:tblGrid>
              <a:tr h="632225">
                <a:tc gridSpan="2">
                  <a:txBody>
                    <a:bodyPr/>
                    <a:lstStyle/>
                    <a:p>
                      <a:pPr indent="0" lvl="0" marL="0" rtl="0" algn="l">
                        <a:spcBef>
                          <a:spcPts val="0"/>
                        </a:spcBef>
                        <a:spcAft>
                          <a:spcPts val="0"/>
                        </a:spcAft>
                        <a:buNone/>
                      </a:pPr>
                      <a:r>
                        <a:t/>
                      </a:r>
                      <a:endParaRPr b="1" sz="600">
                        <a:solidFill>
                          <a:schemeClr val="lt1"/>
                        </a:solidFill>
                        <a:latin typeface="Libre Franklin"/>
                        <a:ea typeface="Libre Franklin"/>
                        <a:cs typeface="Libre Franklin"/>
                        <a:sym typeface="Libre Franklin"/>
                      </a:endParaRPr>
                    </a:p>
                    <a:p>
                      <a:pPr indent="0" lvl="0" marL="0" rtl="0" algn="l">
                        <a:spcBef>
                          <a:spcPts val="0"/>
                        </a:spcBef>
                        <a:spcAft>
                          <a:spcPts val="0"/>
                        </a:spcAft>
                        <a:buNone/>
                      </a:pPr>
                      <a:r>
                        <a:rPr b="1" lang="en-US" sz="1800">
                          <a:solidFill>
                            <a:schemeClr val="lt1"/>
                          </a:solidFill>
                          <a:latin typeface="Libre Franklin"/>
                          <a:ea typeface="Libre Franklin"/>
                          <a:cs typeface="Libre Franklin"/>
                          <a:sym typeface="Libre Franklin"/>
                        </a:rPr>
                        <a:t>LOOK INSIDE ASSEMBLY</a:t>
                      </a:r>
                      <a:r>
                        <a:rPr b="1" lang="en-US" sz="1800">
                          <a:solidFill>
                            <a:schemeClr val="lt1"/>
                          </a:solidFill>
                          <a:latin typeface="Libre Franklin"/>
                          <a:ea typeface="Libre Franklin"/>
                          <a:cs typeface="Libre Franklin"/>
                          <a:sym typeface="Libre Franklin"/>
                        </a:rPr>
                        <a:t>  - </a:t>
                      </a:r>
                      <a:r>
                        <a:rPr b="1" lang="en-US" sz="1800">
                          <a:solidFill>
                            <a:schemeClr val="lt1"/>
                          </a:solidFill>
                          <a:latin typeface="Libre Franklin"/>
                          <a:ea typeface="Libre Franklin"/>
                          <a:cs typeface="Libre Franklin"/>
                          <a:sym typeface="Libre Franklin"/>
                        </a:rPr>
                        <a:t>Overview of slides</a:t>
                      </a:r>
                      <a:endParaRPr b="1" sz="1800">
                        <a:solidFill>
                          <a:schemeClr val="lt1"/>
                        </a:solidFill>
                        <a:latin typeface="Libre Franklin"/>
                        <a:ea typeface="Libre Franklin"/>
                        <a:cs typeface="Libre Franklin"/>
                        <a:sym typeface="Libre Franklin"/>
                      </a:endParaRPr>
                    </a:p>
                  </a:txBody>
                  <a:tcPr marT="91425" marB="91425" marR="91425" marL="91425">
                    <a:lnL cap="flat" cmpd="sng" w="9525">
                      <a:solidFill>
                        <a:srgbClr val="EA842B">
                          <a:alpha val="0"/>
                        </a:srgbClr>
                      </a:solidFill>
                      <a:prstDash val="solid"/>
                      <a:round/>
                      <a:headEnd len="sm" w="sm" type="none"/>
                      <a:tailEnd len="sm" w="sm" type="none"/>
                    </a:lnL>
                    <a:lnR cap="flat" cmpd="sng" w="9525">
                      <a:solidFill>
                        <a:srgbClr val="EA842B">
                          <a:alpha val="0"/>
                        </a:srgbClr>
                      </a:solidFill>
                      <a:prstDash val="solid"/>
                      <a:round/>
                      <a:headEnd len="sm" w="sm" type="none"/>
                      <a:tailEnd len="sm" w="sm" type="none"/>
                    </a:lnR>
                    <a:lnT cap="flat" cmpd="sng" w="9525">
                      <a:solidFill>
                        <a:srgbClr val="EA842B">
                          <a:alpha val="0"/>
                        </a:srgbClr>
                      </a:solidFill>
                      <a:prstDash val="solid"/>
                      <a:round/>
                      <a:headEnd len="sm" w="sm" type="none"/>
                      <a:tailEnd len="sm" w="sm" type="none"/>
                    </a:lnT>
                    <a:lnB cap="flat" cmpd="sng" w="9525">
                      <a:solidFill>
                        <a:srgbClr val="EA842B">
                          <a:alpha val="0"/>
                        </a:srgbClr>
                      </a:solidFill>
                      <a:prstDash val="solid"/>
                      <a:round/>
                      <a:headEnd len="sm" w="sm" type="none"/>
                      <a:tailEnd len="sm" w="sm" type="none"/>
                    </a:lnB>
                    <a:solidFill>
                      <a:srgbClr val="84BF41"/>
                    </a:solidFill>
                  </a:tcPr>
                </a:tc>
                <a:tc hMerge="1"/>
              </a:tr>
              <a:tr h="414950">
                <a:tc gridSpan="2">
                  <a:txBody>
                    <a:bodyPr/>
                    <a:lstStyle/>
                    <a:p>
                      <a:pPr indent="0" lvl="0" marL="0" rtl="0" algn="l">
                        <a:spcBef>
                          <a:spcPts val="0"/>
                        </a:spcBef>
                        <a:spcAft>
                          <a:spcPts val="0"/>
                        </a:spcAft>
                        <a:buClr>
                          <a:schemeClr val="dk1"/>
                        </a:buClr>
                        <a:buSzPts val="1100"/>
                        <a:buFont typeface="Arial"/>
                        <a:buNone/>
                      </a:pPr>
                      <a:r>
                        <a:rPr lang="en-US" sz="1200">
                          <a:solidFill>
                            <a:schemeClr val="dk1"/>
                          </a:solidFill>
                          <a:latin typeface="Libre Franklin"/>
                          <a:ea typeface="Libre Franklin"/>
                          <a:cs typeface="Libre Franklin"/>
                          <a:sym typeface="Libre Franklin"/>
                        </a:rPr>
                        <a:t>Any slide that has an eye with a cross through means that it is hidden in the presentation mode. If you would like to see a slide in the presentation mode then right click on it and uncheck ‘skip slide’.</a:t>
                      </a:r>
                      <a:endParaRPr sz="1200">
                        <a:solidFill>
                          <a:schemeClr val="dk1"/>
                        </a:solidFill>
                        <a:latin typeface="Libre Franklin"/>
                        <a:ea typeface="Libre Franklin"/>
                        <a:cs typeface="Libre Franklin"/>
                        <a:sym typeface="Libre Franklin"/>
                      </a:endParaRPr>
                    </a:p>
                  </a:txBody>
                  <a:tcPr marT="91425" marB="91425" marR="91425" marL="91425">
                    <a:lnT cap="flat" cmpd="sng" w="9525">
                      <a:solidFill>
                        <a:srgbClr val="EA842B">
                          <a:alpha val="0"/>
                        </a:srgbClr>
                      </a:solidFill>
                      <a:prstDash val="solid"/>
                      <a:round/>
                      <a:headEnd len="sm" w="sm" type="none"/>
                      <a:tailEnd len="sm" w="sm" type="none"/>
                    </a:lnT>
                  </a:tcPr>
                </a:tc>
                <a:tc hMerge="1"/>
              </a:tr>
              <a:tr h="918725">
                <a:tc rowSpan="9">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lnSpc>
                          <a:spcPct val="100000"/>
                        </a:lnSpc>
                        <a:spcBef>
                          <a:spcPts val="0"/>
                        </a:spcBef>
                        <a:spcAft>
                          <a:spcPts val="0"/>
                        </a:spcAft>
                        <a:buNone/>
                      </a:pPr>
                      <a:r>
                        <a:rPr b="1" lang="en-US" sz="1000">
                          <a:latin typeface="Libre Franklin"/>
                          <a:ea typeface="Libre Franklin"/>
                          <a:cs typeface="Libre Franklin"/>
                          <a:sym typeface="Libre Franklin"/>
                        </a:rPr>
                        <a:t>The Key to Happiness</a:t>
                      </a:r>
                      <a:endParaRPr b="1" sz="1000">
                        <a:latin typeface="Libre Franklin"/>
                        <a:ea typeface="Libre Franklin"/>
                        <a:cs typeface="Libre Franklin"/>
                        <a:sym typeface="Libre Franklin"/>
                      </a:endParaRPr>
                    </a:p>
                    <a:p>
                      <a:pPr indent="0" lvl="0" marL="0" rtl="0" algn="l">
                        <a:lnSpc>
                          <a:spcPct val="100000"/>
                        </a:lnSpc>
                        <a:spcBef>
                          <a:spcPts val="0"/>
                        </a:spcBef>
                        <a:spcAft>
                          <a:spcPts val="0"/>
                        </a:spcAft>
                        <a:buNone/>
                      </a:pPr>
                      <a:r>
                        <a:rPr lang="en-US" sz="1000">
                          <a:solidFill>
                            <a:schemeClr val="dk1"/>
                          </a:solidFill>
                          <a:latin typeface="Libre Franklin"/>
                          <a:ea typeface="Libre Franklin"/>
                          <a:cs typeface="Libre Franklin"/>
                          <a:sym typeface="Libre Franklin"/>
                        </a:rPr>
                        <a:t>We are going to start today with a story called ‘The Key to Happiness’. </a:t>
                      </a:r>
                      <a:r>
                        <a:rPr i="1" lang="en-US" sz="1000">
                          <a:solidFill>
                            <a:schemeClr val="dk1"/>
                          </a:solidFill>
                          <a:latin typeface="Libre Franklin"/>
                          <a:ea typeface="Libre Franklin"/>
                          <a:cs typeface="Libre Franklin"/>
                          <a:sym typeface="Libre Franklin"/>
                        </a:rPr>
                        <a:t>Read the story on slide 4.</a:t>
                      </a:r>
                      <a:endParaRPr i="1" sz="10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Libre Franklin"/>
                          <a:ea typeface="Libre Franklin"/>
                          <a:cs typeface="Libre Franklin"/>
                          <a:sym typeface="Libre Franklin"/>
                        </a:rPr>
                        <a:t>What do you think it means when we say: ‘The key to happiness is inside ourselves?’ Take ideas - </a:t>
                      </a:r>
                      <a:r>
                        <a:rPr i="1" lang="en-US" sz="1000">
                          <a:solidFill>
                            <a:schemeClr val="dk1"/>
                          </a:solidFill>
                          <a:latin typeface="Libre Franklin"/>
                          <a:ea typeface="Libre Franklin"/>
                          <a:cs typeface="Libre Franklin"/>
                          <a:sym typeface="Libre Franklin"/>
                        </a:rPr>
                        <a:t>e.g. we can all do things that make us happy,  it is up to us to make sure we look after ourselves and understand what helps us to feel happy etc.</a:t>
                      </a:r>
                      <a:endParaRPr i="1" sz="10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Libre Franklin"/>
                          <a:ea typeface="Libre Franklin"/>
                          <a:cs typeface="Libre Franklin"/>
                          <a:sym typeface="Libre Franklin"/>
                        </a:rPr>
                        <a:t>So what things make us happy? What makes you happy? </a:t>
                      </a:r>
                      <a:r>
                        <a:rPr i="1" lang="en-US" sz="1000">
                          <a:solidFill>
                            <a:schemeClr val="dk1"/>
                          </a:solidFill>
                          <a:latin typeface="Libre Franklin"/>
                          <a:ea typeface="Libre Franklin"/>
                          <a:cs typeface="Libre Franklin"/>
                          <a:sym typeface="Libre Franklin"/>
                        </a:rPr>
                        <a:t>Take ideas from children and staff.  </a:t>
                      </a:r>
                      <a:r>
                        <a:rPr lang="en-US" sz="1000">
                          <a:solidFill>
                            <a:schemeClr val="dk1"/>
                          </a:solidFill>
                          <a:latin typeface="Libre Franklin"/>
                          <a:ea typeface="Libre Franklin"/>
                          <a:cs typeface="Libre Franklin"/>
                          <a:sym typeface="Libre Franklin"/>
                        </a:rPr>
                        <a:t>Lots of different things make us happy which is why we say the Key to Happiness is inside ourselves.</a:t>
                      </a:r>
                      <a:endParaRPr sz="1000">
                        <a:solidFill>
                          <a:schemeClr val="dk1"/>
                        </a:solidFill>
                        <a:latin typeface="Libre Franklin"/>
                        <a:ea typeface="Libre Franklin"/>
                        <a:cs typeface="Libre Franklin"/>
                        <a:sym typeface="Libre Franklin"/>
                      </a:endParaRPr>
                    </a:p>
                  </a:txBody>
                  <a:tcPr marT="91425" marB="91425" marR="91425" marL="91425"/>
                </a:tc>
              </a:tr>
              <a:tr h="918725">
                <a:tc vMerge="1"/>
                <a:tc>
                  <a:txBody>
                    <a:bodyPr/>
                    <a:lstStyle/>
                    <a:p>
                      <a:pPr indent="0" lvl="0" marL="0" rtl="0" algn="l">
                        <a:spcBef>
                          <a:spcPts val="0"/>
                        </a:spcBef>
                        <a:spcAft>
                          <a:spcPts val="0"/>
                        </a:spcAft>
                        <a:buNone/>
                      </a:pPr>
                      <a:r>
                        <a:rPr b="1" lang="en-US" sz="1000">
                          <a:solidFill>
                            <a:schemeClr val="dk1"/>
                          </a:solidFill>
                          <a:latin typeface="Libre Franklin"/>
                          <a:ea typeface="Libre Franklin"/>
                          <a:cs typeface="Libre Franklin"/>
                          <a:sym typeface="Libre Franklin"/>
                        </a:rPr>
                        <a:t>Can we be happy all the time?</a:t>
                      </a:r>
                      <a:endParaRPr b="1" sz="10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Libre Franklin"/>
                          <a:ea typeface="Libre Franklin"/>
                          <a:cs typeface="Libre Franklin"/>
                          <a:sym typeface="Libre Franklin"/>
                        </a:rPr>
                        <a:t>But can we be happy all the time? What do you think? </a:t>
                      </a:r>
                      <a:r>
                        <a:rPr i="1" lang="en-US" sz="1000">
                          <a:solidFill>
                            <a:schemeClr val="dk1"/>
                          </a:solidFill>
                          <a:latin typeface="Libre Franklin"/>
                          <a:ea typeface="Libre Franklin"/>
                          <a:cs typeface="Libre Franklin"/>
                          <a:sym typeface="Libre Franklin"/>
                        </a:rPr>
                        <a:t>Take ideas. </a:t>
                      </a:r>
                      <a:r>
                        <a:rPr lang="en-US" sz="1000">
                          <a:solidFill>
                            <a:schemeClr val="dk1"/>
                          </a:solidFill>
                          <a:latin typeface="Libre Franklin"/>
                          <a:ea typeface="Libre Franklin"/>
                          <a:cs typeface="Libre Franklin"/>
                          <a:sym typeface="Libre Franklin"/>
                        </a:rPr>
                        <a:t>Does anyone know what film this picture is from?</a:t>
                      </a:r>
                      <a:r>
                        <a:rPr i="1" lang="en-US" sz="1000">
                          <a:solidFill>
                            <a:schemeClr val="dk1"/>
                          </a:solidFill>
                          <a:latin typeface="Libre Franklin"/>
                          <a:ea typeface="Libre Franklin"/>
                          <a:cs typeface="Libre Franklin"/>
                          <a:sym typeface="Libre Franklin"/>
                        </a:rPr>
                        <a:t> </a:t>
                      </a:r>
                      <a:r>
                        <a:rPr lang="en-US" sz="1000">
                          <a:solidFill>
                            <a:schemeClr val="dk1"/>
                          </a:solidFill>
                          <a:latin typeface="Libre Franklin"/>
                          <a:ea typeface="Libre Franklin"/>
                          <a:cs typeface="Libre Franklin"/>
                          <a:sym typeface="Libre Franklin"/>
                        </a:rPr>
                        <a:t>It’s the film Inside Out - nothing to do with the children’s charity we are working with but it teaches the same thing -  importance of feelings! Can you name the feelings that we meet inside the main character, the girl called Riley? </a:t>
                      </a:r>
                      <a:r>
                        <a:rPr i="1" lang="en-US" sz="1000">
                          <a:solidFill>
                            <a:schemeClr val="dk1"/>
                          </a:solidFill>
                          <a:latin typeface="Libre Franklin"/>
                          <a:ea typeface="Libre Franklin"/>
                          <a:cs typeface="Libre Franklin"/>
                          <a:sym typeface="Libre Franklin"/>
                        </a:rPr>
                        <a:t>Joy, Sadness, Anger, Disgust, Fear. </a:t>
                      </a:r>
                      <a:r>
                        <a:rPr lang="en-US" sz="1000">
                          <a:solidFill>
                            <a:schemeClr val="dk1"/>
                          </a:solidFill>
                          <a:latin typeface="Libre Franklin"/>
                          <a:ea typeface="Libre Franklin"/>
                          <a:cs typeface="Libre Franklin"/>
                          <a:sym typeface="Libre Franklin"/>
                        </a:rPr>
                        <a:t>What does the film teach us about Sadness? </a:t>
                      </a:r>
                      <a:r>
                        <a:rPr i="1" lang="en-US" sz="1000">
                          <a:solidFill>
                            <a:schemeClr val="dk1"/>
                          </a:solidFill>
                          <a:latin typeface="Libre Franklin"/>
                          <a:ea typeface="Libre Franklin"/>
                          <a:cs typeface="Libre Franklin"/>
                          <a:sym typeface="Libre Franklin"/>
                        </a:rPr>
                        <a:t>Sadness is just as important as all the other feelings. Joy tries to push away Sadness at the start with but then learns that Sadness is just as important as the rest. </a:t>
                      </a:r>
                      <a:r>
                        <a:rPr lang="en-US" sz="1000">
                          <a:solidFill>
                            <a:schemeClr val="dk1"/>
                          </a:solidFill>
                          <a:latin typeface="Libre Franklin"/>
                          <a:ea typeface="Libre Franklin"/>
                          <a:cs typeface="Libre Franklin"/>
                          <a:sym typeface="Libre Franklin"/>
                        </a:rPr>
                        <a:t>ALL FEELINGS have an important role to play and we need to learn to recognise how we are feeling and ways we can look after ourselves.</a:t>
                      </a:r>
                      <a:endParaRPr sz="1000">
                        <a:solidFill>
                          <a:schemeClr val="dk1"/>
                        </a:solidFill>
                        <a:latin typeface="Libre Franklin"/>
                        <a:ea typeface="Libre Franklin"/>
                        <a:cs typeface="Libre Franklin"/>
                        <a:sym typeface="Libre Franklin"/>
                      </a:endParaRPr>
                    </a:p>
                  </a:txBody>
                  <a:tcPr marT="91425" marB="91425" marR="91425" marL="91425"/>
                </a:tc>
              </a:tr>
              <a:tr h="918725">
                <a:tc vMerge="1"/>
                <a:tc>
                  <a:txBody>
                    <a:bodyPr/>
                    <a:lstStyle/>
                    <a:p>
                      <a:pPr indent="0" lvl="0" marL="0" rtl="0" algn="l">
                        <a:spcBef>
                          <a:spcPts val="0"/>
                        </a:spcBef>
                        <a:spcAft>
                          <a:spcPts val="0"/>
                        </a:spcAft>
                        <a:buClr>
                          <a:schemeClr val="dk1"/>
                        </a:buClr>
                        <a:buSzPts val="1100"/>
                        <a:buFont typeface="Arial"/>
                        <a:buNone/>
                      </a:pPr>
                      <a:r>
                        <a:rPr b="1" lang="en-US" sz="1000">
                          <a:solidFill>
                            <a:schemeClr val="dk1"/>
                          </a:solidFill>
                          <a:latin typeface="Libre Franklin"/>
                          <a:ea typeface="Libre Franklin"/>
                          <a:cs typeface="Libre Franklin"/>
                          <a:sym typeface="Libre Franklin"/>
                        </a:rPr>
                        <a:t>How do we look after ourselves?</a:t>
                      </a:r>
                      <a:endParaRPr b="1" sz="1000">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Libre Franklin"/>
                          <a:ea typeface="Libre Franklin"/>
                          <a:cs typeface="Libre Franklin"/>
                          <a:sym typeface="Libre Franklin"/>
                        </a:rPr>
                        <a:t>What is this picture telling us? </a:t>
                      </a:r>
                      <a:r>
                        <a:rPr i="1" lang="en-US" sz="1000">
                          <a:solidFill>
                            <a:schemeClr val="dk1"/>
                          </a:solidFill>
                          <a:latin typeface="Libre Franklin"/>
                          <a:ea typeface="Libre Franklin"/>
                          <a:cs typeface="Libre Franklin"/>
                          <a:sym typeface="Libre Franklin"/>
                        </a:rPr>
                        <a:t>‘Eat at least 5 fruits and veg a day’. </a:t>
                      </a:r>
                      <a:r>
                        <a:rPr lang="en-US" sz="1000">
                          <a:solidFill>
                            <a:schemeClr val="dk1"/>
                          </a:solidFill>
                          <a:latin typeface="Libre Franklin"/>
                          <a:ea typeface="Libre Franklin"/>
                          <a:cs typeface="Libre Franklin"/>
                          <a:sym typeface="Libre Franklin"/>
                        </a:rPr>
                        <a:t>Why do we have to eat 5 a day? </a:t>
                      </a:r>
                      <a:r>
                        <a:rPr i="1" lang="en-US" sz="1000">
                          <a:solidFill>
                            <a:schemeClr val="dk1"/>
                          </a:solidFill>
                          <a:latin typeface="Libre Franklin"/>
                          <a:ea typeface="Libre Franklin"/>
                          <a:cs typeface="Libre Franklin"/>
                          <a:sym typeface="Libre Franklin"/>
                        </a:rPr>
                        <a:t>Take ideas - e.g. to help keep our bodies healthy, to get the right vitamins and minerals. </a:t>
                      </a:r>
                      <a:r>
                        <a:rPr lang="en-US" sz="1000">
                          <a:solidFill>
                            <a:schemeClr val="dk1"/>
                          </a:solidFill>
                          <a:latin typeface="Libre Franklin"/>
                          <a:ea typeface="Libre Franklin"/>
                          <a:cs typeface="Libre Franklin"/>
                          <a:sym typeface="Libre Franklin"/>
                        </a:rPr>
                        <a:t>What other things do we need to look after ourselves? </a:t>
                      </a:r>
                      <a:r>
                        <a:rPr i="1" lang="en-US" sz="1000">
                          <a:solidFill>
                            <a:schemeClr val="dk1"/>
                          </a:solidFill>
                          <a:latin typeface="Libre Franklin"/>
                          <a:ea typeface="Libre Franklin"/>
                          <a:cs typeface="Libre Franklin"/>
                          <a:sym typeface="Libre Franklin"/>
                        </a:rPr>
                        <a:t>Take ideas - e.g. have the right amount of sleep, exercise, spend sensible amounts of time on electronic gadgets etc. </a:t>
                      </a:r>
                      <a:r>
                        <a:rPr lang="en-US" sz="1000">
                          <a:solidFill>
                            <a:schemeClr val="dk1"/>
                          </a:solidFill>
                          <a:latin typeface="Libre Franklin"/>
                          <a:ea typeface="Libre Franklin"/>
                          <a:cs typeface="Libre Franklin"/>
                          <a:sym typeface="Libre Franklin"/>
                        </a:rPr>
                        <a:t>These are all the things we do to look after our body, our physical health. </a:t>
                      </a:r>
                      <a:endParaRPr sz="10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Libre Franklin"/>
                          <a:ea typeface="Libre Franklin"/>
                          <a:cs typeface="Libre Franklin"/>
                          <a:sym typeface="Libre Franklin"/>
                        </a:rPr>
                        <a:t>What things should we do to look after our mind and our feelings, our mental health and our happiness? </a:t>
                      </a:r>
                      <a:r>
                        <a:rPr i="1" lang="en-US" sz="1000">
                          <a:solidFill>
                            <a:schemeClr val="dk1"/>
                          </a:solidFill>
                          <a:latin typeface="Libre Franklin"/>
                          <a:ea typeface="Libre Franklin"/>
                          <a:cs typeface="Libre Franklin"/>
                          <a:sym typeface="Libre Franklin"/>
                        </a:rPr>
                        <a:t>Take ideas.</a:t>
                      </a:r>
                      <a:r>
                        <a:rPr lang="en-US" sz="1000">
                          <a:solidFill>
                            <a:schemeClr val="dk1"/>
                          </a:solidFill>
                          <a:latin typeface="Libre Franklin"/>
                          <a:ea typeface="Libre Franklin"/>
                          <a:cs typeface="Libre Franklin"/>
                          <a:sym typeface="Libre Franklin"/>
                        </a:rPr>
                        <a:t> INSIDE OUT is going to teach us. </a:t>
                      </a:r>
                      <a:endParaRPr sz="1000">
                        <a:latin typeface="Libre Franklin"/>
                        <a:ea typeface="Libre Franklin"/>
                        <a:cs typeface="Libre Franklin"/>
                        <a:sym typeface="Libre Franklin"/>
                      </a:endParaRPr>
                    </a:p>
                  </a:txBody>
                  <a:tcPr marT="91425" marB="91425" marR="91425" marL="91425"/>
                </a:tc>
              </a:tr>
              <a:tr h="918725">
                <a:tc vMerge="1"/>
                <a:tc>
                  <a:txBody>
                    <a:bodyPr/>
                    <a:lstStyle/>
                    <a:p>
                      <a:pPr indent="0" lvl="0" marL="0" rtl="0" algn="l">
                        <a:spcBef>
                          <a:spcPts val="0"/>
                        </a:spcBef>
                        <a:spcAft>
                          <a:spcPts val="0"/>
                        </a:spcAft>
                        <a:buClr>
                          <a:schemeClr val="dk1"/>
                        </a:buClr>
                        <a:buSzPts val="1100"/>
                        <a:buFont typeface="Arial"/>
                        <a:buNone/>
                      </a:pPr>
                      <a:r>
                        <a:rPr b="1" lang="en-US" sz="1000">
                          <a:solidFill>
                            <a:schemeClr val="dk1"/>
                          </a:solidFill>
                          <a:latin typeface="Libre Franklin"/>
                          <a:ea typeface="Libre Franklin"/>
                          <a:cs typeface="Libre Franklin"/>
                          <a:sym typeface="Libre Franklin"/>
                        </a:rPr>
                        <a:t>The 5 Keys to Happiness</a:t>
                      </a:r>
                      <a:endParaRPr b="1" sz="10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1000">
                          <a:solidFill>
                            <a:schemeClr val="dk1"/>
                          </a:solidFill>
                          <a:latin typeface="Libre Franklin"/>
                          <a:ea typeface="Libre Franklin"/>
                          <a:cs typeface="Libre Franklin"/>
                          <a:sym typeface="Libre Franklin"/>
                        </a:rPr>
                        <a:t>A few years ago the government set up a research team to find out what people across the world did to look after and improve their happiness. They found 5 common themes across all the people they asked. INSIDE OUT has taken these 5 themes and developed the ‘5 Keys to Happiness’. The 5 Keys help us look after our mind and our feelings, our mental health. Looking after our mental health is just as important as looking after our physical health. The ‘5 Keys to Happiness’  are the mental health equivalent to the 5 fruits and veg a day!</a:t>
                      </a:r>
                      <a:endParaRPr sz="1000">
                        <a:solidFill>
                          <a:schemeClr val="dk1"/>
                        </a:solidFill>
                        <a:latin typeface="Libre Franklin"/>
                        <a:ea typeface="Libre Franklin"/>
                        <a:cs typeface="Libre Franklin"/>
                        <a:sym typeface="Libre Franklin"/>
                      </a:endParaRPr>
                    </a:p>
                  </a:txBody>
                  <a:tcPr marT="91425" marB="91425" marR="91425" marL="91425"/>
                </a:tc>
              </a:tr>
              <a:tr h="918725">
                <a:tc vMerge="1"/>
                <a:tc>
                  <a:txBody>
                    <a:bodyPr/>
                    <a:lstStyle/>
                    <a:p>
                      <a:pPr indent="0" lvl="0" marL="0" rtl="0" algn="l">
                        <a:spcBef>
                          <a:spcPts val="0"/>
                        </a:spcBef>
                        <a:spcAft>
                          <a:spcPts val="0"/>
                        </a:spcAft>
                        <a:buClr>
                          <a:schemeClr val="dk1"/>
                        </a:buClr>
                        <a:buSzPts val="1100"/>
                        <a:buFont typeface="Arial"/>
                        <a:buNone/>
                      </a:pPr>
                      <a:r>
                        <a:rPr b="1" lang="en-US" sz="1000">
                          <a:solidFill>
                            <a:schemeClr val="dk1"/>
                          </a:solidFill>
                          <a:latin typeface="Libre Franklin"/>
                          <a:ea typeface="Libre Franklin"/>
                          <a:cs typeface="Libre Franklin"/>
                          <a:sym typeface="Libre Franklin"/>
                        </a:rPr>
                        <a:t>Look Inside Key</a:t>
                      </a:r>
                      <a:endParaRPr b="1" sz="10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Libre Franklin"/>
                          <a:ea typeface="Libre Franklin"/>
                          <a:cs typeface="Libre Franklin"/>
                          <a:sym typeface="Libre Franklin"/>
                        </a:rPr>
                        <a:t>This week we are going to take a look at the Look Inside Key. The Look Inside Key is to help us with self reflection, focusing, being quiet and self calming.</a:t>
                      </a:r>
                      <a:endParaRPr sz="10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Libre Franklin"/>
                          <a:ea typeface="Libre Franklin"/>
                          <a:cs typeface="Libre Franklin"/>
                          <a:sym typeface="Libre Franklin"/>
                        </a:rPr>
                        <a:t>How or when do you think the Look Inside Key will help? </a:t>
                      </a:r>
                      <a:r>
                        <a:rPr i="1" lang="en-US" sz="1000">
                          <a:solidFill>
                            <a:schemeClr val="dk1"/>
                          </a:solidFill>
                          <a:latin typeface="Libre Franklin"/>
                          <a:ea typeface="Libre Franklin"/>
                          <a:cs typeface="Libre Franklin"/>
                          <a:sym typeface="Libre Franklin"/>
                        </a:rPr>
                        <a:t>Take children’s ideas</a:t>
                      </a:r>
                      <a:r>
                        <a:rPr lang="en-US" sz="1000">
                          <a:solidFill>
                            <a:schemeClr val="dk1"/>
                          </a:solidFill>
                          <a:latin typeface="Libre Franklin"/>
                          <a:ea typeface="Libre Franklin"/>
                          <a:cs typeface="Libre Franklin"/>
                          <a:sym typeface="Libre Franklin"/>
                        </a:rPr>
                        <a:t> - </a:t>
                      </a:r>
                      <a:r>
                        <a:rPr i="1" lang="en-US" sz="1000">
                          <a:solidFill>
                            <a:schemeClr val="dk1"/>
                          </a:solidFill>
                          <a:latin typeface="Libre Franklin"/>
                          <a:ea typeface="Libre Franklin"/>
                          <a:cs typeface="Libre Franklin"/>
                          <a:sym typeface="Libre Franklin"/>
                        </a:rPr>
                        <a:t>e.g. when we need to calm down after playtime, if we are feeling a bit cross etc.</a:t>
                      </a:r>
                      <a:endParaRPr i="1" sz="1000">
                        <a:solidFill>
                          <a:schemeClr val="dk1"/>
                        </a:solidFill>
                        <a:latin typeface="Libre Franklin"/>
                        <a:ea typeface="Libre Franklin"/>
                        <a:cs typeface="Libre Franklin"/>
                        <a:sym typeface="Libre Franklin"/>
                      </a:endParaRPr>
                    </a:p>
                  </a:txBody>
                  <a:tcPr marT="91425" marB="91425" marR="91425" marL="91425"/>
                </a:tc>
              </a:tr>
              <a:tr h="918725">
                <a:tc vMerge="1"/>
                <a:tc>
                  <a:txBody>
                    <a:bodyPr/>
                    <a:lstStyle/>
                    <a:p>
                      <a:pPr indent="0" lvl="0" marL="0" rtl="0" algn="l">
                        <a:lnSpc>
                          <a:spcPct val="117999"/>
                        </a:lnSpc>
                        <a:spcBef>
                          <a:spcPts val="0"/>
                        </a:spcBef>
                        <a:spcAft>
                          <a:spcPts val="0"/>
                        </a:spcAft>
                        <a:buNone/>
                      </a:pPr>
                      <a:r>
                        <a:rPr b="1" lang="en-US" sz="1000">
                          <a:solidFill>
                            <a:schemeClr val="dk1"/>
                          </a:solidFill>
                          <a:latin typeface="Libre Franklin"/>
                          <a:ea typeface="Libre Franklin"/>
                          <a:cs typeface="Libre Franklin"/>
                          <a:sym typeface="Libre Franklin"/>
                        </a:rPr>
                        <a:t>Feeling the Weather</a:t>
                      </a:r>
                      <a:endParaRPr b="1" sz="10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rPr lang="en-US" sz="1000">
                          <a:solidFill>
                            <a:schemeClr val="dk1"/>
                          </a:solidFill>
                          <a:latin typeface="Libre Franklin"/>
                          <a:ea typeface="Libre Franklin"/>
                          <a:cs typeface="Libre Franklin"/>
                          <a:sym typeface="Libre Franklin"/>
                        </a:rPr>
                        <a:t>Today we are going to have a go at one of the Look Inside self reflection activities called ‘Feeling the Weather’. Sometimes it can be hard to describe our feelings so INSIDE OUT has come up with using the weather to describe them. Feelings are like the weather, they are always changing. What do plants need to grow? They need rain and sun, and just like plants we need all weather, all feelings to be healthy. Let’s have a look at some feelings and have a go at seeing what weather might describe them. If you feel worried, what weather might you be feeling inside? </a:t>
                      </a:r>
                      <a:r>
                        <a:rPr i="1" lang="en-US" sz="1000">
                          <a:solidFill>
                            <a:schemeClr val="dk1"/>
                          </a:solidFill>
                          <a:latin typeface="Libre Franklin"/>
                          <a:ea typeface="Libre Franklin"/>
                          <a:cs typeface="Libre Franklin"/>
                          <a:sym typeface="Libre Franklin"/>
                        </a:rPr>
                        <a:t>Take children’s ideas. </a:t>
                      </a:r>
                      <a:r>
                        <a:rPr lang="en-US" sz="1000">
                          <a:solidFill>
                            <a:schemeClr val="dk1"/>
                          </a:solidFill>
                          <a:latin typeface="Libre Franklin"/>
                          <a:ea typeface="Libre Franklin"/>
                          <a:cs typeface="Libre Franklin"/>
                          <a:sym typeface="Libre Franklin"/>
                        </a:rPr>
                        <a:t>If you feel excited, what weather might you be feeling inside? </a:t>
                      </a:r>
                      <a:r>
                        <a:rPr i="1" lang="en-US" sz="1000">
                          <a:solidFill>
                            <a:schemeClr val="dk1"/>
                          </a:solidFill>
                          <a:latin typeface="Libre Franklin"/>
                          <a:ea typeface="Libre Franklin"/>
                          <a:cs typeface="Libre Franklin"/>
                          <a:sym typeface="Libre Franklin"/>
                        </a:rPr>
                        <a:t>Take children’s ideas. </a:t>
                      </a:r>
                      <a:r>
                        <a:rPr lang="en-US" sz="1000">
                          <a:solidFill>
                            <a:schemeClr val="dk1"/>
                          </a:solidFill>
                          <a:latin typeface="Libre Franklin"/>
                          <a:ea typeface="Libre Franklin"/>
                          <a:cs typeface="Libre Franklin"/>
                          <a:sym typeface="Libre Franklin"/>
                        </a:rPr>
                        <a:t>If you feel calm, what weather might you be feeling inside? </a:t>
                      </a:r>
                      <a:r>
                        <a:rPr i="1" lang="en-US" sz="1000">
                          <a:solidFill>
                            <a:schemeClr val="dk1"/>
                          </a:solidFill>
                          <a:latin typeface="Libre Franklin"/>
                          <a:ea typeface="Libre Franklin"/>
                          <a:cs typeface="Libre Franklin"/>
                          <a:sym typeface="Libre Franklin"/>
                        </a:rPr>
                        <a:t>Take children’s ideas.</a:t>
                      </a:r>
                      <a:endParaRPr sz="1000">
                        <a:latin typeface="Libre Franklin"/>
                        <a:ea typeface="Libre Franklin"/>
                        <a:cs typeface="Libre Franklin"/>
                        <a:sym typeface="Libre Franklin"/>
                      </a:endParaRPr>
                    </a:p>
                  </a:txBody>
                  <a:tcPr marT="91425" marB="91425" marR="91425" marL="91425"/>
                </a:tc>
              </a:tr>
              <a:tr h="918725">
                <a:tc vMerge="1"/>
                <a:tc>
                  <a:txBody>
                    <a:bodyPr/>
                    <a:lstStyle/>
                    <a:p>
                      <a:pPr indent="0" lvl="0" marL="0" rtl="0" algn="l">
                        <a:lnSpc>
                          <a:spcPct val="117999"/>
                        </a:lnSpc>
                        <a:spcBef>
                          <a:spcPts val="0"/>
                        </a:spcBef>
                        <a:spcAft>
                          <a:spcPts val="0"/>
                        </a:spcAft>
                        <a:buClr>
                          <a:schemeClr val="dk1"/>
                        </a:buClr>
                        <a:buSzPts val="1400"/>
                        <a:buFont typeface="Arial"/>
                        <a:buNone/>
                      </a:pPr>
                      <a:r>
                        <a:rPr b="1" lang="en-US" sz="1000">
                          <a:solidFill>
                            <a:schemeClr val="dk1"/>
                          </a:solidFill>
                          <a:latin typeface="Libre Franklin"/>
                          <a:ea typeface="Libre Franklin"/>
                          <a:cs typeface="Libre Franklin"/>
                          <a:sym typeface="Libre Franklin"/>
                        </a:rPr>
                        <a:t>Feeling the Weather continued...</a:t>
                      </a:r>
                      <a:endParaRPr b="1" sz="10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400"/>
                        <a:buFont typeface="Arial"/>
                        <a:buNone/>
                      </a:pPr>
                      <a:r>
                        <a:rPr lang="en-US" sz="1000">
                          <a:solidFill>
                            <a:schemeClr val="dk1"/>
                          </a:solidFill>
                          <a:latin typeface="Libre Franklin"/>
                          <a:ea typeface="Libre Franklin"/>
                          <a:cs typeface="Libre Franklin"/>
                          <a:sym typeface="Libre Franklin"/>
                        </a:rPr>
                        <a:t>Ok now we are going to flip it around. We are going to think about the weather and match it to a feeling emoji! If your weather inside is rainy, what might you be feeling? </a:t>
                      </a:r>
                      <a:r>
                        <a:rPr i="1" lang="en-US" sz="1000">
                          <a:solidFill>
                            <a:schemeClr val="dk1"/>
                          </a:solidFill>
                          <a:latin typeface="Libre Franklin"/>
                          <a:ea typeface="Libre Franklin"/>
                          <a:cs typeface="Libre Franklin"/>
                          <a:sym typeface="Libre Franklin"/>
                        </a:rPr>
                        <a:t>Take children’s ideas. </a:t>
                      </a:r>
                      <a:r>
                        <a:rPr lang="en-US" sz="1000">
                          <a:solidFill>
                            <a:schemeClr val="dk1"/>
                          </a:solidFill>
                          <a:latin typeface="Libre Franklin"/>
                          <a:ea typeface="Libre Franklin"/>
                          <a:cs typeface="Libre Franklin"/>
                          <a:sym typeface="Libre Franklin"/>
                        </a:rPr>
                        <a:t>If your weather inside is foggy, what might you be feeling? </a:t>
                      </a:r>
                      <a:r>
                        <a:rPr i="1" lang="en-US" sz="1000">
                          <a:solidFill>
                            <a:schemeClr val="dk1"/>
                          </a:solidFill>
                          <a:latin typeface="Libre Franklin"/>
                          <a:ea typeface="Libre Franklin"/>
                          <a:cs typeface="Libre Franklin"/>
                          <a:sym typeface="Libre Franklin"/>
                        </a:rPr>
                        <a:t>Take children’s ideas. </a:t>
                      </a:r>
                      <a:r>
                        <a:rPr lang="en-US" sz="1000">
                          <a:solidFill>
                            <a:schemeClr val="dk1"/>
                          </a:solidFill>
                          <a:latin typeface="Libre Franklin"/>
                          <a:ea typeface="Libre Franklin"/>
                          <a:cs typeface="Libre Franklin"/>
                          <a:sym typeface="Libre Franklin"/>
                        </a:rPr>
                        <a:t>If your weather inside is sunny, what might you be feeling? </a:t>
                      </a:r>
                      <a:r>
                        <a:rPr i="1" lang="en-US" sz="1000">
                          <a:solidFill>
                            <a:schemeClr val="dk1"/>
                          </a:solidFill>
                          <a:latin typeface="Libre Franklin"/>
                          <a:ea typeface="Libre Franklin"/>
                          <a:cs typeface="Libre Franklin"/>
                          <a:sym typeface="Libre Franklin"/>
                        </a:rPr>
                        <a:t>Take children’s ideas. </a:t>
                      </a:r>
                      <a:endParaRPr i="1" sz="10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400"/>
                        <a:buFont typeface="Arial"/>
                        <a:buNone/>
                      </a:pPr>
                      <a:r>
                        <a:rPr lang="en-US" sz="1000">
                          <a:solidFill>
                            <a:schemeClr val="dk1"/>
                          </a:solidFill>
                          <a:latin typeface="Libre Franklin"/>
                          <a:ea typeface="Libre Franklin"/>
                          <a:cs typeface="Libre Franklin"/>
                          <a:sym typeface="Libre Franklin"/>
                        </a:rPr>
                        <a:t>This week I want you to have a go at the ‘Feeling the Weather’ and an ‘FBW’ in class. </a:t>
                      </a:r>
                      <a:endParaRPr sz="1000">
                        <a:latin typeface="Libre Franklin"/>
                        <a:ea typeface="Libre Franklin"/>
                        <a:cs typeface="Libre Franklin"/>
                        <a:sym typeface="Libre Franklin"/>
                      </a:endParaRPr>
                    </a:p>
                  </a:txBody>
                  <a:tcPr marT="91425" marB="91425" marR="91425" marL="91425"/>
                </a:tc>
              </a:tr>
              <a:tr h="918725">
                <a:tc vMerge="1"/>
                <a:tc>
                  <a:txBody>
                    <a:bodyPr/>
                    <a:lstStyle/>
                    <a:p>
                      <a:pPr indent="0" lvl="0" marL="0" rtl="0" algn="l">
                        <a:spcBef>
                          <a:spcPts val="0"/>
                        </a:spcBef>
                        <a:spcAft>
                          <a:spcPts val="0"/>
                        </a:spcAft>
                        <a:buClr>
                          <a:schemeClr val="dk1"/>
                        </a:buClr>
                        <a:buSzPts val="1100"/>
                        <a:buFont typeface="Arial"/>
                        <a:buNone/>
                      </a:pPr>
                      <a:r>
                        <a:rPr b="1" lang="en-US" sz="1000">
                          <a:solidFill>
                            <a:schemeClr val="dk1"/>
                          </a:solidFill>
                          <a:latin typeface="Libre Franklin"/>
                          <a:ea typeface="Libre Franklin"/>
                          <a:cs typeface="Libre Franklin"/>
                          <a:sym typeface="Libre Franklin"/>
                        </a:rPr>
                        <a:t>Let’s Sing!</a:t>
                      </a:r>
                      <a:endParaRPr b="1" sz="10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1000" u="sng">
                          <a:solidFill>
                            <a:schemeClr val="hlink"/>
                          </a:solidFill>
                          <a:latin typeface="Libre Franklin"/>
                          <a:ea typeface="Libre Franklin"/>
                          <a:cs typeface="Libre Franklin"/>
                          <a:sym typeface="Libre Franklin"/>
                          <a:hlinkClick r:id="rId3"/>
                        </a:rPr>
                        <a:t>‘Happy’ by Pharrell Williams</a:t>
                      </a:r>
                      <a:r>
                        <a:rPr lang="en-US" sz="1000">
                          <a:solidFill>
                            <a:schemeClr val="dk1"/>
                          </a:solidFill>
                          <a:latin typeface="Libre Franklin"/>
                          <a:ea typeface="Libre Franklin"/>
                          <a:cs typeface="Libre Franklin"/>
                          <a:sym typeface="Libre Franklin"/>
                        </a:rPr>
                        <a:t> </a:t>
                      </a:r>
                      <a:r>
                        <a:rPr i="1" lang="en-US" sz="1000">
                          <a:solidFill>
                            <a:schemeClr val="dk1"/>
                          </a:solidFill>
                          <a:latin typeface="Libre Franklin"/>
                          <a:ea typeface="Libre Franklin"/>
                          <a:cs typeface="Libre Franklin"/>
                          <a:sym typeface="Libre Franklin"/>
                        </a:rPr>
                        <a:t>Video embedded into the slide.</a:t>
                      </a:r>
                      <a:endParaRPr i="1" sz="10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1000">
                          <a:solidFill>
                            <a:schemeClr val="dk1"/>
                          </a:solidFill>
                          <a:latin typeface="Libre Franklin"/>
                          <a:ea typeface="Libre Franklin"/>
                          <a:cs typeface="Libre Franklin"/>
                          <a:sym typeface="Libre Franklin"/>
                        </a:rPr>
                        <a:t>OR </a:t>
                      </a:r>
                      <a:endParaRPr sz="10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1000">
                          <a:solidFill>
                            <a:schemeClr val="dk1"/>
                          </a:solidFill>
                          <a:latin typeface="Libre Franklin"/>
                          <a:ea typeface="Libre Franklin"/>
                          <a:cs typeface="Libre Franklin"/>
                          <a:sym typeface="Libre Franklin"/>
                        </a:rPr>
                        <a:t>school to insert own song.</a:t>
                      </a:r>
                      <a:endParaRPr b="1" sz="1000">
                        <a:solidFill>
                          <a:schemeClr val="dk1"/>
                        </a:solidFill>
                        <a:latin typeface="Libre Franklin"/>
                        <a:ea typeface="Libre Franklin"/>
                        <a:cs typeface="Libre Franklin"/>
                        <a:sym typeface="Libre Franklin"/>
                      </a:endParaRPr>
                    </a:p>
                  </a:txBody>
                  <a:tcPr marT="91425" marB="91425" marR="91425" marL="91425"/>
                </a:tc>
              </a:tr>
              <a:tr h="918725">
                <a:tc vMerge="1"/>
                <a:tc>
                  <a:txBody>
                    <a:bodyPr/>
                    <a:lstStyle/>
                    <a:p>
                      <a:pPr indent="0" lvl="0" marL="0" rtl="0" algn="l">
                        <a:lnSpc>
                          <a:spcPct val="100000"/>
                        </a:lnSpc>
                        <a:spcBef>
                          <a:spcPts val="0"/>
                        </a:spcBef>
                        <a:spcAft>
                          <a:spcPts val="0"/>
                        </a:spcAft>
                        <a:buClr>
                          <a:schemeClr val="dk1"/>
                        </a:buClr>
                        <a:buSzPts val="1100"/>
                        <a:buFont typeface="Arial"/>
                        <a:buNone/>
                      </a:pPr>
                      <a:r>
                        <a:rPr b="1" lang="en-US" sz="1000">
                          <a:solidFill>
                            <a:schemeClr val="dk1"/>
                          </a:solidFill>
                          <a:latin typeface="Libre Franklin"/>
                          <a:ea typeface="Libre Franklin"/>
                          <a:cs typeface="Libre Franklin"/>
                          <a:sym typeface="Libre Franklin"/>
                        </a:rPr>
                        <a:t>F B W - Feet Breathe Weather</a:t>
                      </a:r>
                      <a:endParaRPr b="1" sz="10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Libre Franklin"/>
                          <a:ea typeface="Libre Franklin"/>
                          <a:cs typeface="Libre Franklin"/>
                          <a:sym typeface="Libre Franklin"/>
                        </a:rPr>
                        <a:t>We are going to finish with an FBW .INSIDE OUT has created an activity called an FBW and it is used to help calm our mind and body. If our weather inside is a bit unsettled like stormy or windy it can be hard to think clearly and concentrate, because our weather inside affects how our brain works. We can use it ANYWHERE and ANYTIME.  </a:t>
                      </a:r>
                      <a:r>
                        <a:rPr b="1" lang="en-US" sz="1000">
                          <a:solidFill>
                            <a:srgbClr val="222222"/>
                          </a:solidFill>
                          <a:latin typeface="Libre Franklin"/>
                          <a:ea typeface="Libre Franklin"/>
                          <a:cs typeface="Libre Franklin"/>
                          <a:sym typeface="Libre Franklin"/>
                        </a:rPr>
                        <a:t>F </a:t>
                      </a:r>
                      <a:r>
                        <a:rPr lang="en-US" sz="1000">
                          <a:solidFill>
                            <a:srgbClr val="222222"/>
                          </a:solidFill>
                          <a:latin typeface="Libre Franklin"/>
                          <a:ea typeface="Libre Franklin"/>
                          <a:cs typeface="Libre Franklin"/>
                          <a:sym typeface="Libre Franklin"/>
                        </a:rPr>
                        <a:t>stands for</a:t>
                      </a:r>
                      <a:r>
                        <a:rPr b="1" lang="en-US" sz="1000">
                          <a:solidFill>
                            <a:srgbClr val="222222"/>
                          </a:solidFill>
                          <a:latin typeface="Libre Franklin"/>
                          <a:ea typeface="Libre Franklin"/>
                          <a:cs typeface="Libre Franklin"/>
                          <a:sym typeface="Libre Franklin"/>
                        </a:rPr>
                        <a:t> </a:t>
                      </a:r>
                      <a:r>
                        <a:rPr lang="en-US" sz="1000">
                          <a:solidFill>
                            <a:srgbClr val="222222"/>
                          </a:solidFill>
                          <a:latin typeface="Libre Franklin"/>
                          <a:ea typeface="Libre Franklin"/>
                          <a:cs typeface="Libre Franklin"/>
                          <a:sym typeface="Libre Franklin"/>
                        </a:rPr>
                        <a:t>Feet. </a:t>
                      </a:r>
                      <a:r>
                        <a:rPr b="1" lang="en-US" sz="1000">
                          <a:solidFill>
                            <a:srgbClr val="222222"/>
                          </a:solidFill>
                          <a:latin typeface="Libre Franklin"/>
                          <a:ea typeface="Libre Franklin"/>
                          <a:cs typeface="Libre Franklin"/>
                          <a:sym typeface="Libre Franklin"/>
                        </a:rPr>
                        <a:t>B </a:t>
                      </a:r>
                      <a:r>
                        <a:rPr lang="en-US" sz="1000">
                          <a:solidFill>
                            <a:srgbClr val="222222"/>
                          </a:solidFill>
                          <a:latin typeface="Libre Franklin"/>
                          <a:ea typeface="Libre Franklin"/>
                          <a:cs typeface="Libre Franklin"/>
                          <a:sym typeface="Libre Franklin"/>
                        </a:rPr>
                        <a:t>stands for</a:t>
                      </a:r>
                      <a:r>
                        <a:rPr b="1" lang="en-US" sz="1000">
                          <a:solidFill>
                            <a:srgbClr val="222222"/>
                          </a:solidFill>
                          <a:latin typeface="Libre Franklin"/>
                          <a:ea typeface="Libre Franklin"/>
                          <a:cs typeface="Libre Franklin"/>
                          <a:sym typeface="Libre Franklin"/>
                        </a:rPr>
                        <a:t> </a:t>
                      </a:r>
                      <a:r>
                        <a:rPr lang="en-US" sz="1000">
                          <a:solidFill>
                            <a:srgbClr val="222222"/>
                          </a:solidFill>
                          <a:latin typeface="Libre Franklin"/>
                          <a:ea typeface="Libre Franklin"/>
                          <a:cs typeface="Libre Franklin"/>
                          <a:sym typeface="Libre Franklin"/>
                        </a:rPr>
                        <a:t>Breathing. </a:t>
                      </a:r>
                      <a:r>
                        <a:rPr b="1" lang="en-US" sz="1000">
                          <a:solidFill>
                            <a:srgbClr val="222222"/>
                          </a:solidFill>
                          <a:latin typeface="Libre Franklin"/>
                          <a:ea typeface="Libre Franklin"/>
                          <a:cs typeface="Libre Franklin"/>
                          <a:sym typeface="Libre Franklin"/>
                        </a:rPr>
                        <a:t>W </a:t>
                      </a:r>
                      <a:r>
                        <a:rPr lang="en-US" sz="1000">
                          <a:solidFill>
                            <a:srgbClr val="222222"/>
                          </a:solidFill>
                          <a:latin typeface="Libre Franklin"/>
                          <a:ea typeface="Libre Franklin"/>
                          <a:cs typeface="Libre Franklin"/>
                          <a:sym typeface="Libre Franklin"/>
                        </a:rPr>
                        <a:t>stands for</a:t>
                      </a:r>
                      <a:r>
                        <a:rPr b="1" lang="en-US" sz="1000">
                          <a:solidFill>
                            <a:srgbClr val="222222"/>
                          </a:solidFill>
                          <a:latin typeface="Libre Franklin"/>
                          <a:ea typeface="Libre Franklin"/>
                          <a:cs typeface="Libre Franklin"/>
                          <a:sym typeface="Libre Franklin"/>
                        </a:rPr>
                        <a:t> </a:t>
                      </a:r>
                      <a:r>
                        <a:rPr lang="en-US" sz="1000">
                          <a:solidFill>
                            <a:srgbClr val="222222"/>
                          </a:solidFill>
                          <a:latin typeface="Libre Franklin"/>
                          <a:ea typeface="Libre Franklin"/>
                          <a:cs typeface="Libre Franklin"/>
                          <a:sym typeface="Libre Franklin"/>
                        </a:rPr>
                        <a:t>Weather.</a:t>
                      </a:r>
                      <a:r>
                        <a:rPr lang="en-US" sz="1000">
                          <a:solidFill>
                            <a:schemeClr val="dk1"/>
                          </a:solidFill>
                          <a:latin typeface="Libre Franklin"/>
                          <a:ea typeface="Libre Franklin"/>
                          <a:cs typeface="Libre Franklin"/>
                          <a:sym typeface="Libre Franklin"/>
                        </a:rPr>
                        <a:t> </a:t>
                      </a:r>
                      <a:r>
                        <a:rPr lang="en-US" sz="1000">
                          <a:solidFill>
                            <a:srgbClr val="222222"/>
                          </a:solidFill>
                          <a:latin typeface="Libre Franklin"/>
                          <a:ea typeface="Libre Franklin"/>
                          <a:cs typeface="Libre Franklin"/>
                          <a:sym typeface="Libre Franklin"/>
                        </a:rPr>
                        <a:t> </a:t>
                      </a:r>
                      <a:endParaRPr sz="1000">
                        <a:solidFill>
                          <a:srgbClr val="222222"/>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i="1" lang="en-US" sz="1000">
                          <a:solidFill>
                            <a:srgbClr val="222222"/>
                          </a:solidFill>
                          <a:latin typeface="Libre Franklin"/>
                          <a:ea typeface="Libre Franklin"/>
                          <a:cs typeface="Libre Franklin"/>
                          <a:sym typeface="Libre Franklin"/>
                        </a:rPr>
                        <a:t>Follow the FBW script on slide 5 to have a go at an FBW.</a:t>
                      </a:r>
                      <a:endParaRPr sz="1000">
                        <a:solidFill>
                          <a:schemeClr val="dk1"/>
                        </a:solidFill>
                        <a:latin typeface="Libre Franklin"/>
                        <a:ea typeface="Libre Franklin"/>
                        <a:cs typeface="Libre Franklin"/>
                        <a:sym typeface="Libre Franklin"/>
                      </a:endParaRPr>
                    </a:p>
                  </a:txBody>
                  <a:tcPr marT="91425" marB="91425" marR="91425" marL="91425"/>
                </a:tc>
              </a:tr>
            </a:tbl>
          </a:graphicData>
        </a:graphic>
      </p:graphicFrame>
      <p:pic>
        <p:nvPicPr>
          <p:cNvPr id="178" name="Google Shape;178;p42"/>
          <p:cNvPicPr preferRelativeResize="0"/>
          <p:nvPr/>
        </p:nvPicPr>
        <p:blipFill>
          <a:blip r:embed="rId4">
            <a:alphaModFix/>
          </a:blip>
          <a:stretch>
            <a:fillRect/>
          </a:stretch>
        </p:blipFill>
        <p:spPr>
          <a:xfrm>
            <a:off x="344150" y="1400125"/>
            <a:ext cx="1494725" cy="8165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2" name="Shape 182"/>
        <p:cNvGrpSpPr/>
        <p:nvPr/>
      </p:nvGrpSpPr>
      <p:grpSpPr>
        <a:xfrm>
          <a:off x="0" y="0"/>
          <a:ext cx="0" cy="0"/>
          <a:chOff x="0" y="0"/>
          <a:chExt cx="0" cy="0"/>
        </a:xfrm>
      </p:grpSpPr>
      <p:sp>
        <p:nvSpPr>
          <p:cNvPr id="183" name="Google Shape;183;p43"/>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
        <p:nvSpPr>
          <p:cNvPr id="184" name="Google Shape;184;p43"/>
          <p:cNvSpPr txBox="1"/>
          <p:nvPr/>
        </p:nvSpPr>
        <p:spPr>
          <a:xfrm>
            <a:off x="1106725" y="1000650"/>
            <a:ext cx="15295200" cy="772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800" u="sng">
                <a:solidFill>
                  <a:schemeClr val="dk1"/>
                </a:solidFill>
                <a:latin typeface="Libre Franklin"/>
                <a:ea typeface="Libre Franklin"/>
                <a:cs typeface="Libre Franklin"/>
                <a:sym typeface="Libre Franklin"/>
              </a:rPr>
              <a:t>‘The Key to Happiness Story’.</a:t>
            </a:r>
            <a:endParaRPr b="1" sz="1800" u="sng">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b="1" sz="1800" u="sng">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chemeClr val="dk1"/>
                </a:solidFill>
                <a:latin typeface="Libre Franklin"/>
                <a:ea typeface="Libre Franklin"/>
                <a:cs typeface="Libre Franklin"/>
                <a:sym typeface="Libre Franklin"/>
              </a:rPr>
              <a:t>A group of ancient beings were sitting around a sacred circle, trying to decide where to hide the key to the secrets of happiness.</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chemeClr val="dk1"/>
                </a:solidFill>
                <a:latin typeface="Libre Franklin"/>
                <a:ea typeface="Libre Franklin"/>
                <a:cs typeface="Libre Franklin"/>
                <a:sym typeface="Libre Franklin"/>
              </a:rPr>
              <a:t>“The key is very powerful” said one.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chemeClr val="dk1"/>
                </a:solidFill>
                <a:latin typeface="Libre Franklin"/>
                <a:ea typeface="Libre Franklin"/>
                <a:cs typeface="Libre Franklin"/>
                <a:sym typeface="Libre Franklin"/>
              </a:rPr>
              <a:t>“We must put the key to happiness and power in a place where no one will find it”, another said.</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chemeClr val="dk1"/>
                </a:solidFill>
                <a:latin typeface="Libre Franklin"/>
                <a:ea typeface="Libre Franklin"/>
                <a:cs typeface="Libre Franklin"/>
                <a:sym typeface="Libre Franklin"/>
              </a:rPr>
              <a:t>“Let’s put the key at the top of the mountain”, said a third. “No one will be able to get it there.”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chemeClr val="dk1"/>
                </a:solidFill>
                <a:latin typeface="Libre Franklin"/>
                <a:ea typeface="Libre Franklin"/>
                <a:cs typeface="Libre Franklin"/>
                <a:sym typeface="Libre Franklin"/>
              </a:rPr>
              <a:t>“Yes. This is a good idea”, everyone agreed. But, as they talked, they realised that one day people might muster the courage and harness the technology to climb to the top of the mountain. The key to happiness and power was not safe there.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chemeClr val="dk1"/>
                </a:solidFill>
                <a:latin typeface="Libre Franklin"/>
                <a:ea typeface="Libre Franklin"/>
                <a:cs typeface="Libre Franklin"/>
                <a:sym typeface="Libre Franklin"/>
              </a:rPr>
              <a:t>“What about putting it at the bottom of the ocean”, suggested another elder. “It will be safe there.”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chemeClr val="dk1"/>
                </a:solidFill>
                <a:latin typeface="Libre Franklin"/>
                <a:ea typeface="Libre Franklin"/>
                <a:cs typeface="Libre Franklin"/>
                <a:sym typeface="Libre Franklin"/>
              </a:rPr>
              <a:t>“Yes. This is a good idea”, everyone agreed. But, talking more, they started to ask what would happen if a flicker of a glimmer of the key got it noticed by a fish, who ate it, only to be caught by a fisherman? So the key to happiness and power was not safe there.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chemeClr val="dk1"/>
                </a:solidFill>
                <a:latin typeface="Libre Franklin"/>
                <a:ea typeface="Libre Franklin"/>
                <a:cs typeface="Libre Franklin"/>
                <a:sym typeface="Libre Franklin"/>
              </a:rPr>
              <a:t>After a long discussion, the youngest of the elders raised his hand. “I know where we can hide the key”, he said, shyly. “I know a place where no human will ever imagine looking.”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chemeClr val="dk1"/>
                </a:solidFill>
                <a:latin typeface="Libre Franklin"/>
                <a:ea typeface="Libre Franklin"/>
                <a:cs typeface="Libre Franklin"/>
                <a:sym typeface="Libre Franklin"/>
              </a:rPr>
              <a:t>“Please tell us”, they replied, having exhausted all ideas.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chemeClr val="dk1"/>
                </a:solidFill>
                <a:latin typeface="Libre Franklin"/>
                <a:ea typeface="Libre Franklin"/>
                <a:cs typeface="Libre Franklin"/>
                <a:sym typeface="Libre Franklin"/>
              </a:rPr>
              <a:t>“The place where humans will never ever imagine looking for the key to the secret of happiness is... inside themselves.” </a:t>
            </a:r>
            <a:endParaRPr sz="1800">
              <a:solidFill>
                <a:schemeClr val="dk1"/>
              </a:solidFill>
              <a:latin typeface="Libre Franklin"/>
              <a:ea typeface="Libre Franklin"/>
              <a:cs typeface="Libre Franklin"/>
              <a:sym typeface="Libre Franklin"/>
            </a:endParaRPr>
          </a:p>
          <a:p>
            <a:pPr indent="0" lvl="0" marL="0" rtl="0" algn="l">
              <a:lnSpc>
                <a:spcPct val="150000"/>
              </a:lnSpc>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b="1" sz="1800" u="sng">
              <a:solidFill>
                <a:schemeClr val="dk1"/>
              </a:solidFill>
              <a:latin typeface="Helvetica Neue"/>
              <a:ea typeface="Helvetica Neue"/>
              <a:cs typeface="Helvetica Neue"/>
              <a:sym typeface="Helvetica Neue"/>
            </a:endParaRPr>
          </a:p>
          <a:p>
            <a:pPr indent="0" lvl="0" marL="0" rtl="0" algn="l">
              <a:lnSpc>
                <a:spcPct val="117999"/>
              </a:lnSpc>
              <a:spcBef>
                <a:spcPts val="0"/>
              </a:spcBef>
              <a:spcAft>
                <a:spcPts val="0"/>
              </a:spcAft>
              <a:buNone/>
            </a:pPr>
            <a:r>
              <a:t/>
            </a:r>
            <a:endParaRPr b="1" sz="1800" u="sng">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8" name="Shape 188"/>
        <p:cNvGrpSpPr/>
        <p:nvPr/>
      </p:nvGrpSpPr>
      <p:grpSpPr>
        <a:xfrm>
          <a:off x="0" y="0"/>
          <a:ext cx="0" cy="0"/>
          <a:chOff x="0" y="0"/>
          <a:chExt cx="0" cy="0"/>
        </a:xfrm>
      </p:grpSpPr>
      <p:sp>
        <p:nvSpPr>
          <p:cNvPr id="189" name="Google Shape;189;p44"/>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
        <p:nvSpPr>
          <p:cNvPr id="190" name="Google Shape;190;p44"/>
          <p:cNvSpPr txBox="1"/>
          <p:nvPr/>
        </p:nvSpPr>
        <p:spPr>
          <a:xfrm>
            <a:off x="445675" y="1011625"/>
            <a:ext cx="16431900" cy="796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800">
                <a:solidFill>
                  <a:srgbClr val="222222"/>
                </a:solidFill>
                <a:highlight>
                  <a:schemeClr val="lt1"/>
                </a:highlight>
                <a:latin typeface="Libre Franklin"/>
                <a:ea typeface="Libre Franklin"/>
                <a:cs typeface="Libre Franklin"/>
                <a:sym typeface="Libre Franklin"/>
              </a:rPr>
              <a:t>FBW SCRIPT</a:t>
            </a:r>
            <a:endParaRPr b="1"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b="1"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chemeClr val="dk1"/>
                </a:solidFill>
                <a:latin typeface="Libre Franklin"/>
                <a:ea typeface="Libre Franklin"/>
                <a:cs typeface="Libre Franklin"/>
                <a:sym typeface="Libre Franklin"/>
              </a:rPr>
              <a:t>If our weather inside is a bit unsettled, for example stormy or windy,  it can be hard to think clearly and concentrate as our weather inside affects how our brain works. INSIDE OUT has created an activity called an FBW and it is used to help calm our mind and body.  We can use it ANYWHERE and ANYTIME.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b="1" lang="en-US" sz="1800">
                <a:solidFill>
                  <a:srgbClr val="222222"/>
                </a:solidFill>
                <a:latin typeface="Libre Franklin"/>
                <a:ea typeface="Libre Franklin"/>
                <a:cs typeface="Libre Franklin"/>
                <a:sym typeface="Libre Franklin"/>
              </a:rPr>
              <a:t>F </a:t>
            </a:r>
            <a:r>
              <a:rPr lang="en-US" sz="1800">
                <a:solidFill>
                  <a:srgbClr val="222222"/>
                </a:solidFill>
                <a:latin typeface="Libre Franklin"/>
                <a:ea typeface="Libre Franklin"/>
                <a:cs typeface="Libre Franklin"/>
                <a:sym typeface="Libre Franklin"/>
              </a:rPr>
              <a:t>stands for</a:t>
            </a:r>
            <a:r>
              <a:rPr b="1" lang="en-US" sz="1800">
                <a:solidFill>
                  <a:srgbClr val="222222"/>
                </a:solidFill>
                <a:latin typeface="Libre Franklin"/>
                <a:ea typeface="Libre Franklin"/>
                <a:cs typeface="Libre Franklin"/>
                <a:sym typeface="Libre Franklin"/>
              </a:rPr>
              <a:t> </a:t>
            </a:r>
            <a:r>
              <a:rPr lang="en-US" sz="1800">
                <a:solidFill>
                  <a:srgbClr val="222222"/>
                </a:solidFill>
                <a:latin typeface="Libre Franklin"/>
                <a:ea typeface="Libre Franklin"/>
                <a:cs typeface="Libre Franklin"/>
                <a:sym typeface="Libre Franklin"/>
              </a:rPr>
              <a:t>Feet. </a:t>
            </a:r>
            <a:r>
              <a:rPr b="1" lang="en-US" sz="1800">
                <a:solidFill>
                  <a:srgbClr val="222222"/>
                </a:solidFill>
                <a:latin typeface="Libre Franklin"/>
                <a:ea typeface="Libre Franklin"/>
                <a:cs typeface="Libre Franklin"/>
                <a:sym typeface="Libre Franklin"/>
              </a:rPr>
              <a:t>B </a:t>
            </a:r>
            <a:r>
              <a:rPr lang="en-US" sz="1800">
                <a:solidFill>
                  <a:srgbClr val="222222"/>
                </a:solidFill>
                <a:latin typeface="Libre Franklin"/>
                <a:ea typeface="Libre Franklin"/>
                <a:cs typeface="Libre Franklin"/>
                <a:sym typeface="Libre Franklin"/>
              </a:rPr>
              <a:t>stands for</a:t>
            </a:r>
            <a:r>
              <a:rPr b="1" lang="en-US" sz="1800">
                <a:solidFill>
                  <a:srgbClr val="222222"/>
                </a:solidFill>
                <a:latin typeface="Libre Franklin"/>
                <a:ea typeface="Libre Franklin"/>
                <a:cs typeface="Libre Franklin"/>
                <a:sym typeface="Libre Franklin"/>
              </a:rPr>
              <a:t> </a:t>
            </a:r>
            <a:r>
              <a:rPr lang="en-US" sz="1800">
                <a:solidFill>
                  <a:srgbClr val="222222"/>
                </a:solidFill>
                <a:latin typeface="Libre Franklin"/>
                <a:ea typeface="Libre Franklin"/>
                <a:cs typeface="Libre Franklin"/>
                <a:sym typeface="Libre Franklin"/>
              </a:rPr>
              <a:t>Breathing.</a:t>
            </a:r>
            <a:r>
              <a:rPr b="1" lang="en-US" sz="1800">
                <a:solidFill>
                  <a:srgbClr val="222222"/>
                </a:solidFill>
                <a:latin typeface="Libre Franklin"/>
                <a:ea typeface="Libre Franklin"/>
                <a:cs typeface="Libre Franklin"/>
                <a:sym typeface="Libre Franklin"/>
              </a:rPr>
              <a:t>W </a:t>
            </a:r>
            <a:r>
              <a:rPr lang="en-US" sz="1800">
                <a:solidFill>
                  <a:srgbClr val="222222"/>
                </a:solidFill>
                <a:latin typeface="Libre Franklin"/>
                <a:ea typeface="Libre Franklin"/>
                <a:cs typeface="Libre Franklin"/>
                <a:sym typeface="Libre Franklin"/>
              </a:rPr>
              <a:t>stands for</a:t>
            </a:r>
            <a:r>
              <a:rPr b="1" lang="en-US" sz="1800">
                <a:solidFill>
                  <a:srgbClr val="222222"/>
                </a:solidFill>
                <a:latin typeface="Libre Franklin"/>
                <a:ea typeface="Libre Franklin"/>
                <a:cs typeface="Libre Franklin"/>
                <a:sym typeface="Libre Franklin"/>
              </a:rPr>
              <a:t> </a:t>
            </a:r>
            <a:r>
              <a:rPr lang="en-US" sz="1800">
                <a:solidFill>
                  <a:srgbClr val="222222"/>
                </a:solidFill>
                <a:latin typeface="Libre Franklin"/>
                <a:ea typeface="Libre Franklin"/>
                <a:cs typeface="Libre Franklin"/>
                <a:sym typeface="Libre Franklin"/>
              </a:rPr>
              <a:t>Weather.</a:t>
            </a:r>
            <a:endParaRPr sz="18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rgbClr val="222222"/>
                </a:solidFill>
                <a:highlight>
                  <a:schemeClr val="lt1"/>
                </a:highlight>
                <a:latin typeface="Libre Franklin"/>
                <a:ea typeface="Libre Franklin"/>
                <a:cs typeface="Libre Franklin"/>
                <a:sym typeface="Libre Franklin"/>
              </a:rPr>
              <a:t>Let’s have a go at an FBW together. </a:t>
            </a:r>
            <a:r>
              <a:rPr i="1" lang="en-US" sz="1800">
                <a:solidFill>
                  <a:srgbClr val="222222"/>
                </a:solidFill>
                <a:highlight>
                  <a:schemeClr val="lt1"/>
                </a:highlight>
                <a:latin typeface="Libre Franklin"/>
                <a:ea typeface="Libre Franklin"/>
                <a:cs typeface="Libre Franklin"/>
                <a:sym typeface="Libre Franklin"/>
              </a:rPr>
              <a:t>Children can</a:t>
            </a:r>
            <a:r>
              <a:rPr i="1" lang="en-US" sz="1800">
                <a:solidFill>
                  <a:srgbClr val="222222"/>
                </a:solidFill>
                <a:highlight>
                  <a:schemeClr val="lt1"/>
                </a:highlight>
                <a:latin typeface="Libre Franklin"/>
                <a:ea typeface="Libre Franklin"/>
                <a:cs typeface="Libre Franklin"/>
                <a:sym typeface="Libre Franklin"/>
              </a:rPr>
              <a:t> stay seated or stand.</a:t>
            </a:r>
            <a:endParaRPr i="1"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i="1"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rPr b="1" lang="en-US" sz="1800">
                <a:solidFill>
                  <a:srgbClr val="222222"/>
                </a:solidFill>
                <a:highlight>
                  <a:schemeClr val="lt1"/>
                </a:highlight>
                <a:latin typeface="Libre Franklin"/>
                <a:ea typeface="Libre Franklin"/>
                <a:cs typeface="Libre Franklin"/>
                <a:sym typeface="Libre Franklin"/>
              </a:rPr>
              <a:t>F … </a:t>
            </a:r>
            <a:r>
              <a:rPr lang="en-US" sz="1800">
                <a:solidFill>
                  <a:srgbClr val="222222"/>
                </a:solidFill>
                <a:highlight>
                  <a:schemeClr val="lt1"/>
                </a:highlight>
                <a:latin typeface="Libre Franklin"/>
                <a:ea typeface="Libre Franklin"/>
                <a:cs typeface="Libre Franklin"/>
                <a:sym typeface="Libre Franklin"/>
              </a:rPr>
              <a:t>Feel your feet resting on the floor.</a:t>
            </a:r>
            <a:endParaRPr sz="1800">
              <a:solidFill>
                <a:srgbClr val="222222"/>
              </a:solidFill>
              <a:highlight>
                <a:schemeClr val="lt1"/>
              </a:highlight>
              <a:latin typeface="Libre Franklin"/>
              <a:ea typeface="Libre Franklin"/>
              <a:cs typeface="Libre Franklin"/>
              <a:sym typeface="Libre Franklin"/>
            </a:endParaRPr>
          </a:p>
          <a:p>
            <a:pPr indent="457200" lvl="0" marL="0" rtl="0" algn="l">
              <a:lnSpc>
                <a:spcPct val="115000"/>
              </a:lnSpc>
              <a:spcBef>
                <a:spcPts val="0"/>
              </a:spcBef>
              <a:spcAft>
                <a:spcPts val="0"/>
              </a:spcAft>
              <a:buNone/>
            </a:pPr>
            <a:r>
              <a:t/>
            </a:r>
            <a:endParaRPr i="1"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rPr b="1" lang="en-US" sz="1800">
                <a:solidFill>
                  <a:srgbClr val="222222"/>
                </a:solidFill>
                <a:highlight>
                  <a:schemeClr val="lt1"/>
                </a:highlight>
                <a:latin typeface="Libre Franklin"/>
                <a:ea typeface="Libre Franklin"/>
                <a:cs typeface="Libre Franklin"/>
                <a:sym typeface="Libre Franklin"/>
              </a:rPr>
              <a:t>B … </a:t>
            </a:r>
            <a:r>
              <a:rPr lang="en-US" sz="1800">
                <a:solidFill>
                  <a:srgbClr val="222222"/>
                </a:solidFill>
                <a:highlight>
                  <a:schemeClr val="lt1"/>
                </a:highlight>
                <a:latin typeface="Libre Franklin"/>
                <a:ea typeface="Libre Franklin"/>
                <a:cs typeface="Libre Franklin"/>
                <a:sym typeface="Libre Franklin"/>
              </a:rPr>
              <a:t>Feel your breathing  - place one hand on your belly and one hand on your chest. If you feel comfortable you can close your eyes. </a:t>
            </a:r>
            <a:endParaRPr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rgbClr val="222222"/>
                </a:solidFill>
                <a:highlight>
                  <a:schemeClr val="lt1"/>
                </a:highlight>
                <a:latin typeface="Libre Franklin"/>
                <a:ea typeface="Libre Franklin"/>
                <a:cs typeface="Libre Franklin"/>
                <a:sym typeface="Libre Franklin"/>
              </a:rPr>
              <a:t>We’re going to take a few deep breaths, when </a:t>
            </a:r>
            <a:r>
              <a:rPr lang="en-US" sz="1800">
                <a:solidFill>
                  <a:srgbClr val="222222"/>
                </a:solidFill>
                <a:highlight>
                  <a:schemeClr val="lt1"/>
                </a:highlight>
                <a:latin typeface="Libre Franklin"/>
                <a:ea typeface="Libre Franklin"/>
                <a:cs typeface="Libre Franklin"/>
                <a:sym typeface="Libre Franklin"/>
              </a:rPr>
              <a:t>you</a:t>
            </a:r>
            <a:r>
              <a:rPr lang="en-US" sz="1800">
                <a:solidFill>
                  <a:srgbClr val="222222"/>
                </a:solidFill>
                <a:highlight>
                  <a:schemeClr val="lt1"/>
                </a:highlight>
                <a:latin typeface="Libre Franklin"/>
                <a:ea typeface="Libre Franklin"/>
                <a:cs typeface="Libre Franklin"/>
                <a:sym typeface="Libre Franklin"/>
              </a:rPr>
              <a:t> breathe in you are going to feel your</a:t>
            </a:r>
            <a:r>
              <a:rPr lang="en-US" sz="1800">
                <a:solidFill>
                  <a:srgbClr val="222222"/>
                </a:solidFill>
                <a:highlight>
                  <a:schemeClr val="lt1"/>
                </a:highlight>
                <a:latin typeface="Libre Franklin"/>
                <a:ea typeface="Libre Franklin"/>
                <a:cs typeface="Libre Franklin"/>
                <a:sym typeface="Libre Franklin"/>
              </a:rPr>
              <a:t> belly rise and when you breathe out feel your belly fall. </a:t>
            </a:r>
            <a:endParaRPr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rgbClr val="222222"/>
                </a:solidFill>
                <a:highlight>
                  <a:schemeClr val="lt1"/>
                </a:highlight>
                <a:latin typeface="Libre Franklin"/>
                <a:ea typeface="Libre Franklin"/>
                <a:cs typeface="Libre Franklin"/>
                <a:sym typeface="Libre Franklin"/>
              </a:rPr>
              <a:t>It’s a bit like your belly is a balloon getting bigger and then getting smaller.</a:t>
            </a:r>
            <a:endParaRPr sz="1800">
              <a:solidFill>
                <a:srgbClr val="222222"/>
              </a:solidFill>
              <a:highlight>
                <a:schemeClr val="lt1"/>
              </a:highlight>
              <a:latin typeface="Libre Franklin"/>
              <a:ea typeface="Libre Franklin"/>
              <a:cs typeface="Libre Franklin"/>
              <a:sym typeface="Libre Franklin"/>
            </a:endParaRPr>
          </a:p>
          <a:p>
            <a:pPr indent="-342900" lvl="0" marL="457200" rtl="0" algn="l">
              <a:lnSpc>
                <a:spcPct val="115000"/>
              </a:lnSpc>
              <a:spcBef>
                <a:spcPts val="0"/>
              </a:spcBef>
              <a:spcAft>
                <a:spcPts val="0"/>
              </a:spcAft>
              <a:buClr>
                <a:srgbClr val="222222"/>
              </a:buClr>
              <a:buSzPts val="1800"/>
              <a:buFont typeface="Libre Franklin"/>
              <a:buChar char="●"/>
            </a:pPr>
            <a:r>
              <a:rPr lang="en-US" sz="1800">
                <a:solidFill>
                  <a:srgbClr val="222222"/>
                </a:solidFill>
                <a:highlight>
                  <a:schemeClr val="lt1"/>
                </a:highlight>
                <a:latin typeface="Libre Franklin"/>
                <a:ea typeface="Libre Franklin"/>
                <a:cs typeface="Libre Franklin"/>
                <a:sym typeface="Libre Franklin"/>
              </a:rPr>
              <a:t>Breathe in </a:t>
            </a:r>
            <a:r>
              <a:rPr lang="en-US" sz="1800">
                <a:solidFill>
                  <a:srgbClr val="222222"/>
                </a:solidFill>
                <a:highlight>
                  <a:schemeClr val="lt1"/>
                </a:highlight>
                <a:latin typeface="Libre Franklin"/>
                <a:ea typeface="Libre Franklin"/>
                <a:cs typeface="Libre Franklin"/>
                <a:sym typeface="Libre Franklin"/>
              </a:rPr>
              <a:t>and feel your belly rise 1...2...3...</a:t>
            </a:r>
            <a:endParaRPr sz="1800">
              <a:solidFill>
                <a:srgbClr val="222222"/>
              </a:solidFill>
              <a:highlight>
                <a:schemeClr val="lt1"/>
              </a:highlight>
              <a:latin typeface="Libre Franklin"/>
              <a:ea typeface="Libre Franklin"/>
              <a:cs typeface="Libre Franklin"/>
              <a:sym typeface="Libre Franklin"/>
            </a:endParaRPr>
          </a:p>
          <a:p>
            <a:pPr indent="-342900" lvl="0" marL="457200" rtl="0" algn="l">
              <a:lnSpc>
                <a:spcPct val="115000"/>
              </a:lnSpc>
              <a:spcBef>
                <a:spcPts val="0"/>
              </a:spcBef>
              <a:spcAft>
                <a:spcPts val="0"/>
              </a:spcAft>
              <a:buClr>
                <a:srgbClr val="222222"/>
              </a:buClr>
              <a:buSzPts val="1800"/>
              <a:buFont typeface="Libre Franklin"/>
              <a:buChar char="●"/>
            </a:pPr>
            <a:r>
              <a:rPr lang="en-US" sz="1800">
                <a:solidFill>
                  <a:srgbClr val="222222"/>
                </a:solidFill>
                <a:highlight>
                  <a:schemeClr val="lt1"/>
                </a:highlight>
                <a:latin typeface="Libre Franklin"/>
                <a:ea typeface="Libre Franklin"/>
                <a:cs typeface="Libre Franklin"/>
                <a:sym typeface="Libre Franklin"/>
              </a:rPr>
              <a:t>Breathe out and feel your belly fall 1...2...3...  </a:t>
            </a:r>
            <a:endParaRPr sz="1800">
              <a:solidFill>
                <a:srgbClr val="222222"/>
              </a:solidFill>
              <a:highlight>
                <a:schemeClr val="lt1"/>
              </a:highlight>
              <a:latin typeface="Libre Franklin"/>
              <a:ea typeface="Libre Franklin"/>
              <a:cs typeface="Libre Franklin"/>
              <a:sym typeface="Libre Franklin"/>
            </a:endParaRPr>
          </a:p>
          <a:p>
            <a:pPr indent="-342900" lvl="0" marL="457200" rtl="0" algn="l">
              <a:lnSpc>
                <a:spcPct val="115000"/>
              </a:lnSpc>
              <a:spcBef>
                <a:spcPts val="0"/>
              </a:spcBef>
              <a:spcAft>
                <a:spcPts val="0"/>
              </a:spcAft>
              <a:buClr>
                <a:srgbClr val="222222"/>
              </a:buClr>
              <a:buSzPts val="1800"/>
              <a:buFont typeface="Libre Franklin"/>
              <a:buChar char="●"/>
            </a:pPr>
            <a:r>
              <a:rPr lang="en-US" sz="1800">
                <a:solidFill>
                  <a:srgbClr val="222222"/>
                </a:solidFill>
                <a:highlight>
                  <a:schemeClr val="lt1"/>
                </a:highlight>
                <a:latin typeface="Libre Franklin"/>
                <a:ea typeface="Libre Franklin"/>
                <a:cs typeface="Libre Franklin"/>
                <a:sym typeface="Libre Franklin"/>
              </a:rPr>
              <a:t>Breathe in 1...2...3...</a:t>
            </a:r>
            <a:endParaRPr sz="1800">
              <a:solidFill>
                <a:srgbClr val="222222"/>
              </a:solidFill>
              <a:highlight>
                <a:schemeClr val="lt1"/>
              </a:highlight>
              <a:latin typeface="Libre Franklin"/>
              <a:ea typeface="Libre Franklin"/>
              <a:cs typeface="Libre Franklin"/>
              <a:sym typeface="Libre Franklin"/>
            </a:endParaRPr>
          </a:p>
          <a:p>
            <a:pPr indent="-342900" lvl="0" marL="457200" rtl="0" algn="l">
              <a:lnSpc>
                <a:spcPct val="115000"/>
              </a:lnSpc>
              <a:spcBef>
                <a:spcPts val="0"/>
              </a:spcBef>
              <a:spcAft>
                <a:spcPts val="0"/>
              </a:spcAft>
              <a:buClr>
                <a:srgbClr val="222222"/>
              </a:buClr>
              <a:buSzPts val="1800"/>
              <a:buFont typeface="Libre Franklin"/>
              <a:buChar char="●"/>
            </a:pPr>
            <a:r>
              <a:rPr lang="en-US" sz="1800">
                <a:solidFill>
                  <a:srgbClr val="222222"/>
                </a:solidFill>
                <a:highlight>
                  <a:schemeClr val="lt1"/>
                </a:highlight>
                <a:latin typeface="Libre Franklin"/>
                <a:ea typeface="Libre Franklin"/>
                <a:cs typeface="Libre Franklin"/>
                <a:sym typeface="Libre Franklin"/>
              </a:rPr>
              <a:t>Breathe out 1...2...3... </a:t>
            </a:r>
            <a:endParaRPr sz="1800">
              <a:solidFill>
                <a:srgbClr val="222222"/>
              </a:solidFill>
              <a:highlight>
                <a:schemeClr val="lt1"/>
              </a:highlight>
              <a:latin typeface="Libre Franklin"/>
              <a:ea typeface="Libre Franklin"/>
              <a:cs typeface="Libre Franklin"/>
              <a:sym typeface="Libre Franklin"/>
            </a:endParaRPr>
          </a:p>
          <a:p>
            <a:pPr indent="-342900" lvl="0" marL="457200" rtl="0" algn="l">
              <a:lnSpc>
                <a:spcPct val="115000"/>
              </a:lnSpc>
              <a:spcBef>
                <a:spcPts val="0"/>
              </a:spcBef>
              <a:spcAft>
                <a:spcPts val="0"/>
              </a:spcAft>
              <a:buClr>
                <a:srgbClr val="222222"/>
              </a:buClr>
              <a:buSzPts val="1800"/>
              <a:buFont typeface="Libre Franklin"/>
              <a:buChar char="●"/>
            </a:pPr>
            <a:r>
              <a:rPr lang="en-US" sz="1800">
                <a:solidFill>
                  <a:srgbClr val="222222"/>
                </a:solidFill>
                <a:highlight>
                  <a:schemeClr val="lt1"/>
                </a:highlight>
                <a:latin typeface="Libre Franklin"/>
                <a:ea typeface="Libre Franklin"/>
                <a:cs typeface="Libre Franklin"/>
                <a:sym typeface="Libre Franklin"/>
              </a:rPr>
              <a:t>Breathe in 1...2...3...</a:t>
            </a:r>
            <a:endParaRPr sz="1800">
              <a:solidFill>
                <a:srgbClr val="222222"/>
              </a:solidFill>
              <a:highlight>
                <a:schemeClr val="lt1"/>
              </a:highlight>
              <a:latin typeface="Libre Franklin"/>
              <a:ea typeface="Libre Franklin"/>
              <a:cs typeface="Libre Franklin"/>
              <a:sym typeface="Libre Franklin"/>
            </a:endParaRPr>
          </a:p>
          <a:p>
            <a:pPr indent="-342900" lvl="0" marL="457200" rtl="0" algn="l">
              <a:lnSpc>
                <a:spcPct val="115000"/>
              </a:lnSpc>
              <a:spcBef>
                <a:spcPts val="0"/>
              </a:spcBef>
              <a:spcAft>
                <a:spcPts val="0"/>
              </a:spcAft>
              <a:buClr>
                <a:srgbClr val="222222"/>
              </a:buClr>
              <a:buSzPts val="1800"/>
              <a:buFont typeface="Libre Franklin"/>
              <a:buChar char="●"/>
            </a:pPr>
            <a:r>
              <a:rPr lang="en-US" sz="1800">
                <a:solidFill>
                  <a:srgbClr val="222222"/>
                </a:solidFill>
                <a:highlight>
                  <a:schemeClr val="lt1"/>
                </a:highlight>
                <a:latin typeface="Libre Franklin"/>
                <a:ea typeface="Libre Franklin"/>
                <a:cs typeface="Libre Franklin"/>
                <a:sym typeface="Libre Franklin"/>
              </a:rPr>
              <a:t>Breathe out 1...2...3...  </a:t>
            </a:r>
            <a:endParaRPr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rPr b="1" lang="en-US" sz="1800">
                <a:solidFill>
                  <a:srgbClr val="222222"/>
                </a:solidFill>
                <a:highlight>
                  <a:schemeClr val="lt1"/>
                </a:highlight>
                <a:latin typeface="Libre Franklin"/>
                <a:ea typeface="Libre Franklin"/>
                <a:cs typeface="Libre Franklin"/>
                <a:sym typeface="Libre Franklin"/>
              </a:rPr>
              <a:t>W … </a:t>
            </a:r>
            <a:r>
              <a:rPr lang="en-US" sz="1800">
                <a:solidFill>
                  <a:srgbClr val="222222"/>
                </a:solidFill>
                <a:highlight>
                  <a:schemeClr val="lt1"/>
                </a:highlight>
                <a:latin typeface="Libre Franklin"/>
                <a:ea typeface="Libre Franklin"/>
                <a:cs typeface="Libre Franklin"/>
                <a:sym typeface="Libre Franklin"/>
              </a:rPr>
              <a:t>Now f</a:t>
            </a:r>
            <a:r>
              <a:rPr lang="en-US" sz="1800">
                <a:solidFill>
                  <a:srgbClr val="222222"/>
                </a:solidFill>
                <a:highlight>
                  <a:schemeClr val="lt1"/>
                </a:highlight>
                <a:latin typeface="Libre Franklin"/>
                <a:ea typeface="Libre Franklin"/>
                <a:cs typeface="Libre Franklin"/>
                <a:sym typeface="Libre Franklin"/>
              </a:rPr>
              <a:t>eel your Weather inside</a:t>
            </a:r>
            <a:r>
              <a:rPr b="1" lang="en-US" sz="1800">
                <a:solidFill>
                  <a:srgbClr val="222222"/>
                </a:solidFill>
                <a:highlight>
                  <a:schemeClr val="lt1"/>
                </a:highlight>
                <a:latin typeface="Libre Franklin"/>
                <a:ea typeface="Libre Franklin"/>
                <a:cs typeface="Libre Franklin"/>
                <a:sym typeface="Libre Franklin"/>
              </a:rPr>
              <a:t> - </a:t>
            </a:r>
            <a:r>
              <a:rPr lang="en-US" sz="1800">
                <a:solidFill>
                  <a:srgbClr val="222222"/>
                </a:solidFill>
                <a:highlight>
                  <a:schemeClr val="lt1"/>
                </a:highlight>
                <a:latin typeface="Libre Franklin"/>
                <a:ea typeface="Libre Franklin"/>
                <a:cs typeface="Libre Franklin"/>
                <a:sym typeface="Libre Franklin"/>
              </a:rPr>
              <a:t>hopefully you are feeling calm and your weather inside is sunny.  </a:t>
            </a:r>
            <a:endParaRPr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rgbClr val="222222"/>
                </a:solidFill>
                <a:highlight>
                  <a:schemeClr val="lt1"/>
                </a:highlight>
                <a:latin typeface="Libre Franklin"/>
                <a:ea typeface="Libre Franklin"/>
                <a:cs typeface="Libre Franklin"/>
                <a:sym typeface="Libre Franklin"/>
              </a:rPr>
              <a:t>Remember </a:t>
            </a:r>
            <a:r>
              <a:rPr lang="en-US" sz="1800" u="sng">
                <a:solidFill>
                  <a:srgbClr val="222222"/>
                </a:solidFill>
                <a:highlight>
                  <a:schemeClr val="lt1"/>
                </a:highlight>
                <a:latin typeface="Libre Franklin"/>
                <a:ea typeface="Libre Franklin"/>
                <a:cs typeface="Libre Franklin"/>
                <a:sym typeface="Libre Franklin"/>
              </a:rPr>
              <a:t>all weather is welcome</a:t>
            </a:r>
            <a:r>
              <a:rPr lang="en-US" sz="1800">
                <a:solidFill>
                  <a:srgbClr val="222222"/>
                </a:solidFill>
                <a:highlight>
                  <a:schemeClr val="lt1"/>
                </a:highlight>
                <a:latin typeface="Libre Franklin"/>
                <a:ea typeface="Libre Franklin"/>
                <a:cs typeface="Libre Franklin"/>
                <a:sym typeface="Libre Franklin"/>
              </a:rPr>
              <a:t> but if you do feel stormy or your weather is unsettled all the time you must talk to someone you trust who can help you.</a:t>
            </a:r>
            <a:endParaRPr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rgbClr val="222222"/>
              </a:solidFill>
              <a:highlight>
                <a:schemeClr val="lt1"/>
              </a:highlight>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194" name="Shape 194"/>
        <p:cNvGrpSpPr/>
        <p:nvPr/>
      </p:nvGrpSpPr>
      <p:grpSpPr>
        <a:xfrm>
          <a:off x="0" y="0"/>
          <a:ext cx="0" cy="0"/>
          <a:chOff x="0" y="0"/>
          <a:chExt cx="0" cy="0"/>
        </a:xfrm>
      </p:grpSpPr>
      <p:pic>
        <p:nvPicPr>
          <p:cNvPr id="195" name="Google Shape;195;p45"/>
          <p:cNvPicPr preferRelativeResize="0"/>
          <p:nvPr/>
        </p:nvPicPr>
        <p:blipFill rotWithShape="1">
          <a:blip r:embed="rId3">
            <a:alphaModFix/>
          </a:blip>
          <a:srcRect b="0" l="0" r="0" t="0"/>
          <a:stretch/>
        </p:blipFill>
        <p:spPr>
          <a:xfrm>
            <a:off x="13308826" y="8669526"/>
            <a:ext cx="3421875" cy="646475"/>
          </a:xfrm>
          <a:prstGeom prst="rect">
            <a:avLst/>
          </a:prstGeom>
          <a:noFill/>
          <a:ln>
            <a:noFill/>
          </a:ln>
        </p:spPr>
      </p:pic>
      <p:sp>
        <p:nvSpPr>
          <p:cNvPr id="196" name="Google Shape;196;p45"/>
          <p:cNvSpPr txBox="1"/>
          <p:nvPr/>
        </p:nvSpPr>
        <p:spPr>
          <a:xfrm>
            <a:off x="1107250" y="2784250"/>
            <a:ext cx="151923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7200">
                <a:solidFill>
                  <a:schemeClr val="lt1"/>
                </a:solidFill>
                <a:latin typeface="Helvetica Neue"/>
                <a:ea typeface="Helvetica Neue"/>
                <a:cs typeface="Helvetica Neue"/>
                <a:sym typeface="Helvetica Neue"/>
              </a:rPr>
              <a:t>  </a:t>
            </a:r>
            <a:endParaRPr b="1" sz="72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t/>
            </a:r>
            <a:endParaRPr>
              <a:solidFill>
                <a:schemeClr val="dk1"/>
              </a:solidFill>
            </a:endParaRPr>
          </a:p>
        </p:txBody>
      </p:sp>
      <p:sp>
        <p:nvSpPr>
          <p:cNvPr id="197" name="Google Shape;197;p45"/>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pic>
        <p:nvPicPr>
          <p:cNvPr id="198" name="Google Shape;198;p45"/>
          <p:cNvPicPr preferRelativeResize="0"/>
          <p:nvPr/>
        </p:nvPicPr>
        <p:blipFill rotWithShape="1">
          <a:blip r:embed="rId4">
            <a:alphaModFix/>
          </a:blip>
          <a:srcRect b="17089" l="0" r="0" t="17082"/>
          <a:stretch/>
        </p:blipFill>
        <p:spPr>
          <a:xfrm>
            <a:off x="1827075" y="1873650"/>
            <a:ext cx="13686101" cy="600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202" name="Shape 202"/>
        <p:cNvGrpSpPr/>
        <p:nvPr/>
      </p:nvGrpSpPr>
      <p:grpSpPr>
        <a:xfrm>
          <a:off x="0" y="0"/>
          <a:ext cx="0" cy="0"/>
          <a:chOff x="0" y="0"/>
          <a:chExt cx="0" cy="0"/>
        </a:xfrm>
      </p:grpSpPr>
      <p:pic>
        <p:nvPicPr>
          <p:cNvPr id="203" name="Google Shape;203;p46"/>
          <p:cNvPicPr preferRelativeResize="0"/>
          <p:nvPr/>
        </p:nvPicPr>
        <p:blipFill rotWithShape="1">
          <a:blip r:embed="rId3">
            <a:alphaModFix/>
          </a:blip>
          <a:srcRect b="0" l="0" r="0" t="0"/>
          <a:stretch/>
        </p:blipFill>
        <p:spPr>
          <a:xfrm>
            <a:off x="13264661" y="8584914"/>
            <a:ext cx="3676516" cy="694597"/>
          </a:xfrm>
          <a:prstGeom prst="rect">
            <a:avLst/>
          </a:prstGeom>
          <a:noFill/>
          <a:ln>
            <a:noFill/>
          </a:ln>
        </p:spPr>
      </p:pic>
      <p:sp>
        <p:nvSpPr>
          <p:cNvPr id="204" name="Google Shape;204;p46"/>
          <p:cNvSpPr txBox="1"/>
          <p:nvPr/>
        </p:nvSpPr>
        <p:spPr>
          <a:xfrm>
            <a:off x="2089625" y="876850"/>
            <a:ext cx="13161000" cy="123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000">
                <a:solidFill>
                  <a:schemeClr val="lt1"/>
                </a:solidFill>
                <a:latin typeface="Libre Franklin"/>
                <a:ea typeface="Libre Franklin"/>
                <a:cs typeface="Libre Franklin"/>
                <a:sym typeface="Libre Franklin"/>
              </a:rPr>
              <a:t>Can we be happy all the time?</a:t>
            </a:r>
            <a:endParaRPr>
              <a:latin typeface="Libre Franklin"/>
              <a:ea typeface="Libre Franklin"/>
              <a:cs typeface="Libre Franklin"/>
              <a:sym typeface="Libre Franklin"/>
            </a:endParaRPr>
          </a:p>
        </p:txBody>
      </p:sp>
      <p:pic>
        <p:nvPicPr>
          <p:cNvPr id="205" name="Google Shape;205;p46"/>
          <p:cNvPicPr preferRelativeResize="0"/>
          <p:nvPr/>
        </p:nvPicPr>
        <p:blipFill>
          <a:blip r:embed="rId4">
            <a:alphaModFix/>
          </a:blip>
          <a:stretch>
            <a:fillRect/>
          </a:stretch>
        </p:blipFill>
        <p:spPr>
          <a:xfrm>
            <a:off x="3741923" y="2509925"/>
            <a:ext cx="9856401" cy="5544226"/>
          </a:xfrm>
          <a:prstGeom prst="rect">
            <a:avLst/>
          </a:prstGeom>
          <a:noFill/>
          <a:ln>
            <a:noFill/>
          </a:ln>
        </p:spPr>
      </p:pic>
      <p:sp>
        <p:nvSpPr>
          <p:cNvPr id="206" name="Google Shape;206;p46"/>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210" name="Shape 210"/>
        <p:cNvGrpSpPr/>
        <p:nvPr/>
      </p:nvGrpSpPr>
      <p:grpSpPr>
        <a:xfrm>
          <a:off x="0" y="0"/>
          <a:ext cx="0" cy="0"/>
          <a:chOff x="0" y="0"/>
          <a:chExt cx="0" cy="0"/>
        </a:xfrm>
      </p:grpSpPr>
      <p:pic>
        <p:nvPicPr>
          <p:cNvPr id="211" name="Google Shape;211;p47"/>
          <p:cNvPicPr preferRelativeResize="0"/>
          <p:nvPr/>
        </p:nvPicPr>
        <p:blipFill rotWithShape="1">
          <a:blip r:embed="rId3">
            <a:alphaModFix/>
          </a:blip>
          <a:srcRect b="0" l="0" r="0" t="0"/>
          <a:stretch/>
        </p:blipFill>
        <p:spPr>
          <a:xfrm>
            <a:off x="13264661" y="8584914"/>
            <a:ext cx="3676516" cy="694597"/>
          </a:xfrm>
          <a:prstGeom prst="rect">
            <a:avLst/>
          </a:prstGeom>
          <a:noFill/>
          <a:ln>
            <a:noFill/>
          </a:ln>
        </p:spPr>
      </p:pic>
      <p:pic>
        <p:nvPicPr>
          <p:cNvPr id="212" name="Google Shape;212;p47"/>
          <p:cNvPicPr preferRelativeResize="0"/>
          <p:nvPr/>
        </p:nvPicPr>
        <p:blipFill rotWithShape="1">
          <a:blip r:embed="rId4">
            <a:alphaModFix/>
          </a:blip>
          <a:srcRect b="0" l="0" r="0" t="17081"/>
          <a:stretch/>
        </p:blipFill>
        <p:spPr>
          <a:xfrm>
            <a:off x="4501235" y="2812673"/>
            <a:ext cx="8337775" cy="4597775"/>
          </a:xfrm>
          <a:prstGeom prst="rect">
            <a:avLst/>
          </a:prstGeom>
          <a:noFill/>
          <a:ln>
            <a:noFill/>
          </a:ln>
        </p:spPr>
      </p:pic>
      <p:sp>
        <p:nvSpPr>
          <p:cNvPr id="213" name="Google Shape;213;p47"/>
          <p:cNvSpPr txBox="1"/>
          <p:nvPr/>
        </p:nvSpPr>
        <p:spPr>
          <a:xfrm>
            <a:off x="2037875" y="975775"/>
            <a:ext cx="13264500" cy="123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000">
                <a:solidFill>
                  <a:schemeClr val="lt1"/>
                </a:solidFill>
                <a:latin typeface="Libre Franklin"/>
                <a:ea typeface="Libre Franklin"/>
                <a:cs typeface="Libre Franklin"/>
                <a:sym typeface="Libre Franklin"/>
              </a:rPr>
              <a:t>How do we look after ourselves?</a:t>
            </a:r>
            <a:endParaRPr>
              <a:latin typeface="Libre Franklin"/>
              <a:ea typeface="Libre Franklin"/>
              <a:cs typeface="Libre Franklin"/>
              <a:sym typeface="Libre Franklin"/>
            </a:endParaRPr>
          </a:p>
        </p:txBody>
      </p:sp>
      <p:sp>
        <p:nvSpPr>
          <p:cNvPr id="214" name="Google Shape;214;p47"/>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218" name="Shape 218"/>
        <p:cNvGrpSpPr/>
        <p:nvPr/>
      </p:nvGrpSpPr>
      <p:grpSpPr>
        <a:xfrm>
          <a:off x="0" y="0"/>
          <a:ext cx="0" cy="0"/>
          <a:chOff x="0" y="0"/>
          <a:chExt cx="0" cy="0"/>
        </a:xfrm>
      </p:grpSpPr>
      <p:pic>
        <p:nvPicPr>
          <p:cNvPr id="219" name="Google Shape;219;p48"/>
          <p:cNvPicPr preferRelativeResize="0"/>
          <p:nvPr/>
        </p:nvPicPr>
        <p:blipFill rotWithShape="1">
          <a:blip r:embed="rId3">
            <a:alphaModFix/>
          </a:blip>
          <a:srcRect b="0" l="0" r="0" t="0"/>
          <a:stretch/>
        </p:blipFill>
        <p:spPr>
          <a:xfrm>
            <a:off x="14110800" y="8880437"/>
            <a:ext cx="2852324" cy="538866"/>
          </a:xfrm>
          <a:prstGeom prst="rect">
            <a:avLst/>
          </a:prstGeom>
          <a:noFill/>
          <a:ln>
            <a:noFill/>
          </a:ln>
        </p:spPr>
      </p:pic>
      <p:pic>
        <p:nvPicPr>
          <p:cNvPr id="220" name="Google Shape;220;p48"/>
          <p:cNvPicPr preferRelativeResize="0"/>
          <p:nvPr/>
        </p:nvPicPr>
        <p:blipFill rotWithShape="1">
          <a:blip r:embed="rId4">
            <a:alphaModFix/>
          </a:blip>
          <a:srcRect b="0" l="0" r="0" t="0"/>
          <a:stretch/>
        </p:blipFill>
        <p:spPr>
          <a:xfrm>
            <a:off x="2134100" y="5162763"/>
            <a:ext cx="2083748" cy="1465000"/>
          </a:xfrm>
          <a:prstGeom prst="rect">
            <a:avLst/>
          </a:prstGeom>
          <a:noFill/>
          <a:ln>
            <a:noFill/>
          </a:ln>
          <a:effectLst>
            <a:outerShdw blurRad="57150" rotWithShape="0" algn="bl" dir="5400000" dist="19050">
              <a:srgbClr val="000000">
                <a:alpha val="49800"/>
              </a:srgbClr>
            </a:outerShdw>
          </a:effectLst>
        </p:spPr>
      </p:pic>
      <p:pic>
        <p:nvPicPr>
          <p:cNvPr id="221" name="Google Shape;221;p48"/>
          <p:cNvPicPr preferRelativeResize="0"/>
          <p:nvPr/>
        </p:nvPicPr>
        <p:blipFill rotWithShape="1">
          <a:blip r:embed="rId5">
            <a:alphaModFix/>
          </a:blip>
          <a:srcRect b="0" l="0" r="0" t="0"/>
          <a:stretch/>
        </p:blipFill>
        <p:spPr>
          <a:xfrm>
            <a:off x="4965625" y="5166625"/>
            <a:ext cx="2171700" cy="1457325"/>
          </a:xfrm>
          <a:prstGeom prst="rect">
            <a:avLst/>
          </a:prstGeom>
          <a:noFill/>
          <a:ln>
            <a:noFill/>
          </a:ln>
          <a:effectLst>
            <a:outerShdw blurRad="57150" rotWithShape="0" algn="bl" dir="5400000" dist="19050">
              <a:srgbClr val="000000">
                <a:alpha val="49800"/>
              </a:srgbClr>
            </a:outerShdw>
          </a:effectLst>
        </p:spPr>
      </p:pic>
      <p:pic>
        <p:nvPicPr>
          <p:cNvPr id="222" name="Google Shape;222;p48"/>
          <p:cNvPicPr preferRelativeResize="0"/>
          <p:nvPr/>
        </p:nvPicPr>
        <p:blipFill rotWithShape="1">
          <a:blip r:embed="rId6">
            <a:alphaModFix/>
          </a:blip>
          <a:srcRect b="0" l="0" r="0" t="0"/>
          <a:stretch/>
        </p:blipFill>
        <p:spPr>
          <a:xfrm>
            <a:off x="7730751" y="5161863"/>
            <a:ext cx="2181225" cy="1466850"/>
          </a:xfrm>
          <a:prstGeom prst="rect">
            <a:avLst/>
          </a:prstGeom>
          <a:noFill/>
          <a:ln>
            <a:noFill/>
          </a:ln>
          <a:effectLst>
            <a:outerShdw blurRad="57150" rotWithShape="0" algn="bl" dir="5400000" dist="19050">
              <a:srgbClr val="000000">
                <a:alpha val="49800"/>
              </a:srgbClr>
            </a:outerShdw>
          </a:effectLst>
        </p:spPr>
      </p:pic>
      <p:pic>
        <p:nvPicPr>
          <p:cNvPr id="223" name="Google Shape;223;p48"/>
          <p:cNvPicPr preferRelativeResize="0"/>
          <p:nvPr/>
        </p:nvPicPr>
        <p:blipFill rotWithShape="1">
          <a:blip r:embed="rId7">
            <a:alphaModFix/>
          </a:blip>
          <a:srcRect b="0" l="0" r="0" t="0"/>
          <a:stretch/>
        </p:blipFill>
        <p:spPr>
          <a:xfrm>
            <a:off x="10470488" y="5152325"/>
            <a:ext cx="2133600" cy="1485900"/>
          </a:xfrm>
          <a:prstGeom prst="rect">
            <a:avLst/>
          </a:prstGeom>
          <a:noFill/>
          <a:ln>
            <a:noFill/>
          </a:ln>
          <a:effectLst>
            <a:outerShdw blurRad="57150" rotWithShape="0" algn="bl" dir="5400000" dist="19050">
              <a:srgbClr val="000000">
                <a:alpha val="49800"/>
              </a:srgbClr>
            </a:outerShdw>
          </a:effectLst>
        </p:spPr>
      </p:pic>
      <p:pic>
        <p:nvPicPr>
          <p:cNvPr id="224" name="Google Shape;224;p48"/>
          <p:cNvPicPr preferRelativeResize="0"/>
          <p:nvPr/>
        </p:nvPicPr>
        <p:blipFill rotWithShape="1">
          <a:blip r:embed="rId8">
            <a:alphaModFix/>
          </a:blip>
          <a:srcRect b="0" l="0" r="0" t="0"/>
          <a:stretch/>
        </p:blipFill>
        <p:spPr>
          <a:xfrm>
            <a:off x="13162625" y="5142800"/>
            <a:ext cx="2143125" cy="1504950"/>
          </a:xfrm>
          <a:prstGeom prst="rect">
            <a:avLst/>
          </a:prstGeom>
          <a:noFill/>
          <a:ln>
            <a:noFill/>
          </a:ln>
          <a:effectLst>
            <a:outerShdw blurRad="57150" rotWithShape="0" algn="bl" dir="5400000" dist="19050">
              <a:srgbClr val="000000">
                <a:alpha val="49800"/>
              </a:srgbClr>
            </a:outerShdw>
          </a:effectLst>
        </p:spPr>
      </p:pic>
      <p:sp>
        <p:nvSpPr>
          <p:cNvPr id="225" name="Google Shape;225;p48"/>
          <p:cNvSpPr txBox="1"/>
          <p:nvPr/>
        </p:nvSpPr>
        <p:spPr>
          <a:xfrm>
            <a:off x="2805425" y="2287875"/>
            <a:ext cx="11729400" cy="13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7200">
                <a:solidFill>
                  <a:schemeClr val="lt1"/>
                </a:solidFill>
                <a:latin typeface="Libre Franklin"/>
                <a:ea typeface="Libre Franklin"/>
                <a:cs typeface="Libre Franklin"/>
                <a:sym typeface="Libre Franklin"/>
              </a:rPr>
              <a:t>The 5 Keys to Happiness</a:t>
            </a:r>
            <a:endParaRPr sz="7200">
              <a:latin typeface="Libre Franklin Thin"/>
              <a:ea typeface="Libre Franklin Thin"/>
              <a:cs typeface="Libre Franklin Thin"/>
              <a:sym typeface="Libre Franklin Thin"/>
            </a:endParaRPr>
          </a:p>
        </p:txBody>
      </p:sp>
      <p:sp>
        <p:nvSpPr>
          <p:cNvPr id="226" name="Google Shape;226;p48"/>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